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4"/>
  </p:sldMasterIdLst>
  <p:notesMasterIdLst>
    <p:notesMasterId r:id="rId30"/>
  </p:notesMasterIdLst>
  <p:handoutMasterIdLst>
    <p:handoutMasterId r:id="rId31"/>
  </p:handoutMasterIdLst>
  <p:sldIdLst>
    <p:sldId id="270" r:id="rId5"/>
    <p:sldId id="257" r:id="rId6"/>
    <p:sldId id="280" r:id="rId7"/>
    <p:sldId id="315" r:id="rId8"/>
    <p:sldId id="281" r:id="rId9"/>
    <p:sldId id="316" r:id="rId10"/>
    <p:sldId id="317" r:id="rId11"/>
    <p:sldId id="318" r:id="rId12"/>
    <p:sldId id="319" r:id="rId13"/>
    <p:sldId id="331" r:id="rId14"/>
    <p:sldId id="320" r:id="rId15"/>
    <p:sldId id="321" r:id="rId16"/>
    <p:sldId id="322" r:id="rId17"/>
    <p:sldId id="323" r:id="rId18"/>
    <p:sldId id="324" r:id="rId19"/>
    <p:sldId id="327" r:id="rId20"/>
    <p:sldId id="328" r:id="rId21"/>
    <p:sldId id="332" r:id="rId22"/>
    <p:sldId id="330" r:id="rId23"/>
    <p:sldId id="333" r:id="rId24"/>
    <p:sldId id="334" r:id="rId25"/>
    <p:sldId id="335" r:id="rId26"/>
    <p:sldId id="337" r:id="rId27"/>
    <p:sldId id="339" r:id="rId28"/>
    <p:sldId id="269"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89507C-ABBA-4AB5-8553-34DA73F71104}" vWet="4" dt="2022-07-23T01:26:05.771"/>
    <p1510:client id="{B9F7566E-2874-6CF7-0062-1CBF4ECF54E2}" v="73" dt="2022-07-22T15:33:52.792"/>
    <p1510:client id="{CBC14C62-9903-4CC7-A261-2047F6076BDC}" vWet="4" dt="2022-07-23T01:24:43.152"/>
    <p1510:client id="{DE978261-5B1A-8D67-B05A-151ED7A5EA80}" v="6" dt="2022-07-22T15:44:22.816"/>
    <p1510:client id="{E5BC288C-F65A-4E83-9E6F-6C04831B4BE0}" v="824" dt="2022-07-23T07:47:18.512"/>
    <p1510:client id="{EA4678E9-C1C0-DECE-F320-1C4ED5A3E6B6}" v="1" dt="2022-07-23T07:31:27.819"/>
    <p1510:client id="{F75B3340-3B42-2B6E-0441-A26E75834119}" v="13" dt="2022-07-22T15:52:30.539"/>
  </p1510:revLst>
</p1510:revInfo>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Kiểu Trung bình 2 - Màu chủ đề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Thi Van anh 20172406" userId="S::anh.ntv172406@sis.hust.edu.vn::e7f1cfc7-c1f9-4cd1-b3d2-2ecbb93906c7" providerId="AD" clId="Web-{DE978261-5B1A-8D67-B05A-151ED7A5EA80}"/>
    <pc:docChg chg="modSld">
      <pc:chgData name="Nguyen Thi Van anh 20172406" userId="S::anh.ntv172406@sis.hust.edu.vn::e7f1cfc7-c1f9-4cd1-b3d2-2ecbb93906c7" providerId="AD" clId="Web-{DE978261-5B1A-8D67-B05A-151ED7A5EA80}" dt="2022-07-22T15:44:22.816" v="5" actId="14100"/>
      <pc:docMkLst>
        <pc:docMk/>
      </pc:docMkLst>
      <pc:sldChg chg="modSp">
        <pc:chgData name="Nguyen Thi Van anh 20172406" userId="S::anh.ntv172406@sis.hust.edu.vn::e7f1cfc7-c1f9-4cd1-b3d2-2ecbb93906c7" providerId="AD" clId="Web-{DE978261-5B1A-8D67-B05A-151ED7A5EA80}" dt="2022-07-22T15:43:59.784" v="2" actId="1076"/>
        <pc:sldMkLst>
          <pc:docMk/>
          <pc:sldMk cId="743172911" sldId="257"/>
        </pc:sldMkLst>
        <pc:spChg chg="mod">
          <ac:chgData name="Nguyen Thi Van anh 20172406" userId="S::anh.ntv172406@sis.hust.edu.vn::e7f1cfc7-c1f9-4cd1-b3d2-2ecbb93906c7" providerId="AD" clId="Web-{DE978261-5B1A-8D67-B05A-151ED7A5EA80}" dt="2022-07-22T15:43:59.784" v="2" actId="1076"/>
          <ac:spMkLst>
            <pc:docMk/>
            <pc:sldMk cId="743172911" sldId="257"/>
            <ac:spMk id="2" creationId="{00000000-0000-0000-0000-000000000000}"/>
          </ac:spMkLst>
        </pc:spChg>
      </pc:sldChg>
      <pc:sldChg chg="modSp">
        <pc:chgData name="Nguyen Thi Van anh 20172406" userId="S::anh.ntv172406@sis.hust.edu.vn::e7f1cfc7-c1f9-4cd1-b3d2-2ecbb93906c7" providerId="AD" clId="Web-{DE978261-5B1A-8D67-B05A-151ED7A5EA80}" dt="2022-07-22T15:44:22.816" v="5" actId="14100"/>
        <pc:sldMkLst>
          <pc:docMk/>
          <pc:sldMk cId="465520425" sldId="281"/>
        </pc:sldMkLst>
        <pc:spChg chg="mod">
          <ac:chgData name="Nguyen Thi Van anh 20172406" userId="S::anh.ntv172406@sis.hust.edu.vn::e7f1cfc7-c1f9-4cd1-b3d2-2ecbb93906c7" providerId="AD" clId="Web-{DE978261-5B1A-8D67-B05A-151ED7A5EA80}" dt="2022-07-22T15:44:22.816" v="5" actId="14100"/>
          <ac:spMkLst>
            <pc:docMk/>
            <pc:sldMk cId="465520425" sldId="281"/>
            <ac:spMk id="4" creationId="{00000000-0000-0000-0000-000000000000}"/>
          </ac:spMkLst>
        </pc:spChg>
      </pc:sldChg>
      <pc:sldChg chg="modSp">
        <pc:chgData name="Nguyen Thi Van anh 20172406" userId="S::anh.ntv172406@sis.hust.edu.vn::e7f1cfc7-c1f9-4cd1-b3d2-2ecbb93906c7" providerId="AD" clId="Web-{DE978261-5B1A-8D67-B05A-151ED7A5EA80}" dt="2022-07-22T15:38:59.568" v="1" actId="1076"/>
        <pc:sldMkLst>
          <pc:docMk/>
          <pc:sldMk cId="1722612537" sldId="320"/>
        </pc:sldMkLst>
        <pc:spChg chg="mod">
          <ac:chgData name="Nguyen Thi Van anh 20172406" userId="S::anh.ntv172406@sis.hust.edu.vn::e7f1cfc7-c1f9-4cd1-b3d2-2ecbb93906c7" providerId="AD" clId="Web-{DE978261-5B1A-8D67-B05A-151ED7A5EA80}" dt="2022-07-22T15:38:55.474" v="0" actId="1076"/>
          <ac:spMkLst>
            <pc:docMk/>
            <pc:sldMk cId="1722612537" sldId="320"/>
            <ac:spMk id="4" creationId="{00000000-0000-0000-0000-000000000000}"/>
          </ac:spMkLst>
        </pc:spChg>
        <pc:graphicFrameChg chg="mod">
          <ac:chgData name="Nguyen Thi Van anh 20172406" userId="S::anh.ntv172406@sis.hust.edu.vn::e7f1cfc7-c1f9-4cd1-b3d2-2ecbb93906c7" providerId="AD" clId="Web-{DE978261-5B1A-8D67-B05A-151ED7A5EA80}" dt="2022-07-22T15:38:59.568" v="1" actId="1076"/>
          <ac:graphicFrameMkLst>
            <pc:docMk/>
            <pc:sldMk cId="1722612537" sldId="320"/>
            <ac:graphicFrameMk id="5" creationId="{00000000-0000-0000-0000-000000000000}"/>
          </ac:graphicFrameMkLst>
        </pc:graphicFrameChg>
      </pc:sldChg>
    </pc:docChg>
  </pc:docChgLst>
  <pc:docChgLst>
    <pc:chgData name="Nguyen Thi Van anh 20172406" userId="S::anh.ntv172406@sis.hust.edu.vn::e7f1cfc7-c1f9-4cd1-b3d2-2ecbb93906c7" providerId="AD" clId="Web-{F75B3340-3B42-2B6E-0441-A26E75834119}"/>
    <pc:docChg chg="modSld">
      <pc:chgData name="Nguyen Thi Van anh 20172406" userId="S::anh.ntv172406@sis.hust.edu.vn::e7f1cfc7-c1f9-4cd1-b3d2-2ecbb93906c7" providerId="AD" clId="Web-{F75B3340-3B42-2B6E-0441-A26E75834119}" dt="2022-07-22T15:52:29.446" v="11" actId="20577"/>
      <pc:docMkLst>
        <pc:docMk/>
      </pc:docMkLst>
      <pc:sldChg chg="modSp">
        <pc:chgData name="Nguyen Thi Van anh 20172406" userId="S::anh.ntv172406@sis.hust.edu.vn::e7f1cfc7-c1f9-4cd1-b3d2-2ecbb93906c7" providerId="AD" clId="Web-{F75B3340-3B42-2B6E-0441-A26E75834119}" dt="2022-07-22T15:48:18.237" v="1" actId="20577"/>
        <pc:sldMkLst>
          <pc:docMk/>
          <pc:sldMk cId="465520425" sldId="281"/>
        </pc:sldMkLst>
        <pc:spChg chg="mod">
          <ac:chgData name="Nguyen Thi Van anh 20172406" userId="S::anh.ntv172406@sis.hust.edu.vn::e7f1cfc7-c1f9-4cd1-b3d2-2ecbb93906c7" providerId="AD" clId="Web-{F75B3340-3B42-2B6E-0441-A26E75834119}" dt="2022-07-22T15:48:18.237" v="1" actId="20577"/>
          <ac:spMkLst>
            <pc:docMk/>
            <pc:sldMk cId="465520425" sldId="281"/>
            <ac:spMk id="4" creationId="{00000000-0000-0000-0000-000000000000}"/>
          </ac:spMkLst>
        </pc:spChg>
      </pc:sldChg>
      <pc:sldChg chg="modSp">
        <pc:chgData name="Nguyen Thi Van anh 20172406" userId="S::anh.ntv172406@sis.hust.edu.vn::e7f1cfc7-c1f9-4cd1-b3d2-2ecbb93906c7" providerId="AD" clId="Web-{F75B3340-3B42-2B6E-0441-A26E75834119}" dt="2022-07-22T15:48:53.660" v="2" actId="20577"/>
        <pc:sldMkLst>
          <pc:docMk/>
          <pc:sldMk cId="901138539" sldId="317"/>
        </pc:sldMkLst>
        <pc:spChg chg="mod">
          <ac:chgData name="Nguyen Thi Van anh 20172406" userId="S::anh.ntv172406@sis.hust.edu.vn::e7f1cfc7-c1f9-4cd1-b3d2-2ecbb93906c7" providerId="AD" clId="Web-{F75B3340-3B42-2B6E-0441-A26E75834119}" dt="2022-07-22T15:48:53.660" v="2" actId="20577"/>
          <ac:spMkLst>
            <pc:docMk/>
            <pc:sldMk cId="901138539" sldId="317"/>
            <ac:spMk id="4" creationId="{00000000-0000-0000-0000-000000000000}"/>
          </ac:spMkLst>
        </pc:spChg>
      </pc:sldChg>
      <pc:sldChg chg="addSp">
        <pc:chgData name="Nguyen Thi Van anh 20172406" userId="S::anh.ntv172406@sis.hust.edu.vn::e7f1cfc7-c1f9-4cd1-b3d2-2ecbb93906c7" providerId="AD" clId="Web-{F75B3340-3B42-2B6E-0441-A26E75834119}" dt="2022-07-22T15:51:54.789" v="9"/>
        <pc:sldMkLst>
          <pc:docMk/>
          <pc:sldMk cId="42239107" sldId="319"/>
        </pc:sldMkLst>
        <pc:spChg chg="add">
          <ac:chgData name="Nguyen Thi Van anh 20172406" userId="S::anh.ntv172406@sis.hust.edu.vn::e7f1cfc7-c1f9-4cd1-b3d2-2ecbb93906c7" providerId="AD" clId="Web-{F75B3340-3B42-2B6E-0441-A26E75834119}" dt="2022-07-22T15:51:54.789" v="9"/>
          <ac:spMkLst>
            <pc:docMk/>
            <pc:sldMk cId="42239107" sldId="319"/>
            <ac:spMk id="5" creationId="{86230C66-B526-1A94-0709-B3D6E02635BE}"/>
          </ac:spMkLst>
        </pc:spChg>
      </pc:sldChg>
      <pc:sldChg chg="modSp">
        <pc:chgData name="Nguyen Thi Van anh 20172406" userId="S::anh.ntv172406@sis.hust.edu.vn::e7f1cfc7-c1f9-4cd1-b3d2-2ecbb93906c7" providerId="AD" clId="Web-{F75B3340-3B42-2B6E-0441-A26E75834119}" dt="2022-07-22T15:52:29.446" v="11" actId="20577"/>
        <pc:sldMkLst>
          <pc:docMk/>
          <pc:sldMk cId="3488797856" sldId="326"/>
        </pc:sldMkLst>
        <pc:spChg chg="mod">
          <ac:chgData name="Nguyen Thi Van anh 20172406" userId="S::anh.ntv172406@sis.hust.edu.vn::e7f1cfc7-c1f9-4cd1-b3d2-2ecbb93906c7" providerId="AD" clId="Web-{F75B3340-3B42-2B6E-0441-A26E75834119}" dt="2022-07-22T15:52:29.446" v="11" actId="20577"/>
          <ac:spMkLst>
            <pc:docMk/>
            <pc:sldMk cId="3488797856" sldId="326"/>
            <ac:spMk id="6" creationId="{00000000-0000-0000-0000-000000000000}"/>
          </ac:spMkLst>
        </pc:spChg>
      </pc:sldChg>
      <pc:sldChg chg="modSp">
        <pc:chgData name="Nguyen Thi Van anh 20172406" userId="S::anh.ntv172406@sis.hust.edu.vn::e7f1cfc7-c1f9-4cd1-b3d2-2ecbb93906c7" providerId="AD" clId="Web-{F75B3340-3B42-2B6E-0441-A26E75834119}" dt="2022-07-22T15:50:01.474" v="8" actId="1076"/>
        <pc:sldMkLst>
          <pc:docMk/>
          <pc:sldMk cId="3872010012" sldId="327"/>
        </pc:sldMkLst>
        <pc:spChg chg="mod">
          <ac:chgData name="Nguyen Thi Van anh 20172406" userId="S::anh.ntv172406@sis.hust.edu.vn::e7f1cfc7-c1f9-4cd1-b3d2-2ecbb93906c7" providerId="AD" clId="Web-{F75B3340-3B42-2B6E-0441-A26E75834119}" dt="2022-07-22T15:50:01.474" v="8" actId="1076"/>
          <ac:spMkLst>
            <pc:docMk/>
            <pc:sldMk cId="3872010012" sldId="327"/>
            <ac:spMk id="4" creationId="{00000000-0000-0000-0000-000000000000}"/>
          </ac:spMkLst>
        </pc:spChg>
      </pc:sldChg>
      <pc:sldChg chg="modSp">
        <pc:chgData name="Nguyen Thi Van anh 20172406" userId="S::anh.ntv172406@sis.hust.edu.vn::e7f1cfc7-c1f9-4cd1-b3d2-2ecbb93906c7" providerId="AD" clId="Web-{F75B3340-3B42-2B6E-0441-A26E75834119}" dt="2022-07-22T15:49:51.739" v="7" actId="20577"/>
        <pc:sldMkLst>
          <pc:docMk/>
          <pc:sldMk cId="2588799485" sldId="329"/>
        </pc:sldMkLst>
        <pc:spChg chg="mod">
          <ac:chgData name="Nguyen Thi Van anh 20172406" userId="S::anh.ntv172406@sis.hust.edu.vn::e7f1cfc7-c1f9-4cd1-b3d2-2ecbb93906c7" providerId="AD" clId="Web-{F75B3340-3B42-2B6E-0441-A26E75834119}" dt="2022-07-22T15:49:34.457" v="4" actId="20577"/>
          <ac:spMkLst>
            <pc:docMk/>
            <pc:sldMk cId="2588799485" sldId="329"/>
            <ac:spMk id="5" creationId="{00000000-0000-0000-0000-000000000000}"/>
          </ac:spMkLst>
        </pc:spChg>
        <pc:spChg chg="mod">
          <ac:chgData name="Nguyen Thi Van anh 20172406" userId="S::anh.ntv172406@sis.hust.edu.vn::e7f1cfc7-c1f9-4cd1-b3d2-2ecbb93906c7" providerId="AD" clId="Web-{F75B3340-3B42-2B6E-0441-A26E75834119}" dt="2022-07-22T15:49:46.020" v="6" actId="20577"/>
          <ac:spMkLst>
            <pc:docMk/>
            <pc:sldMk cId="2588799485" sldId="329"/>
            <ac:spMk id="6" creationId="{00000000-0000-0000-0000-000000000000}"/>
          </ac:spMkLst>
        </pc:spChg>
        <pc:spChg chg="mod">
          <ac:chgData name="Nguyen Thi Van anh 20172406" userId="S::anh.ntv172406@sis.hust.edu.vn::e7f1cfc7-c1f9-4cd1-b3d2-2ecbb93906c7" providerId="AD" clId="Web-{F75B3340-3B42-2B6E-0441-A26E75834119}" dt="2022-07-22T15:49:51.739" v="7" actId="20577"/>
          <ac:spMkLst>
            <pc:docMk/>
            <pc:sldMk cId="2588799485" sldId="329"/>
            <ac:spMk id="7" creationId="{00000000-0000-0000-0000-000000000000}"/>
          </ac:spMkLst>
        </pc:spChg>
      </pc:sldChg>
    </pc:docChg>
  </pc:docChgLst>
  <pc:docChgLst>
    <pc:chgData name="Guest User" userId="S::urn:spo:anon#2b0de2251d96cd3fd6fc14adcc1ec8d1f08ec9418536a36137cc643c2abe5287::" providerId="AD" clId="Web-{B9F7566E-2874-6CF7-0062-1CBF4ECF54E2}"/>
    <pc:docChg chg="modSld">
      <pc:chgData name="Guest User" userId="S::urn:spo:anon#2b0de2251d96cd3fd6fc14adcc1ec8d1f08ec9418536a36137cc643c2abe5287::" providerId="AD" clId="Web-{B9F7566E-2874-6CF7-0062-1CBF4ECF54E2}" dt="2022-07-22T15:33:52.792" v="71"/>
      <pc:docMkLst>
        <pc:docMk/>
      </pc:docMkLst>
      <pc:sldChg chg="modSp">
        <pc:chgData name="Guest User" userId="S::urn:spo:anon#2b0de2251d96cd3fd6fc14adcc1ec8d1f08ec9418536a36137cc643c2abe5287::" providerId="AD" clId="Web-{B9F7566E-2874-6CF7-0062-1CBF4ECF54E2}" dt="2022-07-22T15:18:25.897" v="1" actId="20577"/>
        <pc:sldMkLst>
          <pc:docMk/>
          <pc:sldMk cId="2629829944" sldId="316"/>
        </pc:sldMkLst>
        <pc:spChg chg="mod">
          <ac:chgData name="Guest User" userId="S::urn:spo:anon#2b0de2251d96cd3fd6fc14adcc1ec8d1f08ec9418536a36137cc643c2abe5287::" providerId="AD" clId="Web-{B9F7566E-2874-6CF7-0062-1CBF4ECF54E2}" dt="2022-07-22T15:18:25.897" v="1" actId="20577"/>
          <ac:spMkLst>
            <pc:docMk/>
            <pc:sldMk cId="2629829944" sldId="316"/>
            <ac:spMk id="6" creationId="{00000000-0000-0000-0000-000000000000}"/>
          </ac:spMkLst>
        </pc:spChg>
      </pc:sldChg>
      <pc:sldChg chg="modSp">
        <pc:chgData name="Guest User" userId="S::urn:spo:anon#2b0de2251d96cd3fd6fc14adcc1ec8d1f08ec9418536a36137cc643c2abe5287::" providerId="AD" clId="Web-{B9F7566E-2874-6CF7-0062-1CBF4ECF54E2}" dt="2022-07-22T15:26:06.041" v="2" actId="20577"/>
        <pc:sldMkLst>
          <pc:docMk/>
          <pc:sldMk cId="901138539" sldId="317"/>
        </pc:sldMkLst>
        <pc:spChg chg="mod">
          <ac:chgData name="Guest User" userId="S::urn:spo:anon#2b0de2251d96cd3fd6fc14adcc1ec8d1f08ec9418536a36137cc643c2abe5287::" providerId="AD" clId="Web-{B9F7566E-2874-6CF7-0062-1CBF4ECF54E2}" dt="2022-07-22T15:26:06.041" v="2" actId="20577"/>
          <ac:spMkLst>
            <pc:docMk/>
            <pc:sldMk cId="901138539" sldId="317"/>
            <ac:spMk id="4" creationId="{00000000-0000-0000-0000-000000000000}"/>
          </ac:spMkLst>
        </pc:spChg>
      </pc:sldChg>
      <pc:sldChg chg="modSp">
        <pc:chgData name="Guest User" userId="S::urn:spo:anon#2b0de2251d96cd3fd6fc14adcc1ec8d1f08ec9418536a36137cc643c2abe5287::" providerId="AD" clId="Web-{B9F7566E-2874-6CF7-0062-1CBF4ECF54E2}" dt="2022-07-22T15:27:02.590" v="13" actId="14100"/>
        <pc:sldMkLst>
          <pc:docMk/>
          <pc:sldMk cId="3002593514" sldId="318"/>
        </pc:sldMkLst>
        <pc:spChg chg="mod">
          <ac:chgData name="Guest User" userId="S::urn:spo:anon#2b0de2251d96cd3fd6fc14adcc1ec8d1f08ec9418536a36137cc643c2abe5287::" providerId="AD" clId="Web-{B9F7566E-2874-6CF7-0062-1CBF4ECF54E2}" dt="2022-07-22T15:27:02.590" v="13" actId="14100"/>
          <ac:spMkLst>
            <pc:docMk/>
            <pc:sldMk cId="3002593514" sldId="318"/>
            <ac:spMk id="4" creationId="{00000000-0000-0000-0000-000000000000}"/>
          </ac:spMkLst>
        </pc:spChg>
      </pc:sldChg>
      <pc:sldChg chg="modSp">
        <pc:chgData name="Guest User" userId="S::urn:spo:anon#2b0de2251d96cd3fd6fc14adcc1ec8d1f08ec9418536a36137cc643c2abe5287::" providerId="AD" clId="Web-{B9F7566E-2874-6CF7-0062-1CBF4ECF54E2}" dt="2022-07-22T15:28:55.078" v="24" actId="14100"/>
        <pc:sldMkLst>
          <pc:docMk/>
          <pc:sldMk cId="42239107" sldId="319"/>
        </pc:sldMkLst>
        <pc:spChg chg="mod">
          <ac:chgData name="Guest User" userId="S::urn:spo:anon#2b0de2251d96cd3fd6fc14adcc1ec8d1f08ec9418536a36137cc643c2abe5287::" providerId="AD" clId="Web-{B9F7566E-2874-6CF7-0062-1CBF4ECF54E2}" dt="2022-07-22T15:28:55.078" v="24" actId="14100"/>
          <ac:spMkLst>
            <pc:docMk/>
            <pc:sldMk cId="42239107" sldId="319"/>
            <ac:spMk id="4" creationId="{00000000-0000-0000-0000-000000000000}"/>
          </ac:spMkLst>
        </pc:spChg>
      </pc:sldChg>
      <pc:sldChg chg="modSp">
        <pc:chgData name="Guest User" userId="S::urn:spo:anon#2b0de2251d96cd3fd6fc14adcc1ec8d1f08ec9418536a36137cc643c2abe5287::" providerId="AD" clId="Web-{B9F7566E-2874-6CF7-0062-1CBF4ECF54E2}" dt="2022-07-22T15:31:27.349" v="53" actId="1076"/>
        <pc:sldMkLst>
          <pc:docMk/>
          <pc:sldMk cId="1722612537" sldId="320"/>
        </pc:sldMkLst>
        <pc:spChg chg="mod">
          <ac:chgData name="Guest User" userId="S::urn:spo:anon#2b0de2251d96cd3fd6fc14adcc1ec8d1f08ec9418536a36137cc643c2abe5287::" providerId="AD" clId="Web-{B9F7566E-2874-6CF7-0062-1CBF4ECF54E2}" dt="2022-07-22T15:30:51.457" v="35" actId="14100"/>
          <ac:spMkLst>
            <pc:docMk/>
            <pc:sldMk cId="1722612537" sldId="320"/>
            <ac:spMk id="4" creationId="{00000000-0000-0000-0000-000000000000}"/>
          </ac:spMkLst>
        </pc:spChg>
        <pc:graphicFrameChg chg="mod modGraphic">
          <ac:chgData name="Guest User" userId="S::urn:spo:anon#2b0de2251d96cd3fd6fc14adcc1ec8d1f08ec9418536a36137cc643c2abe5287::" providerId="AD" clId="Web-{B9F7566E-2874-6CF7-0062-1CBF4ECF54E2}" dt="2022-07-22T15:31:06.427" v="46"/>
          <ac:graphicFrameMkLst>
            <pc:docMk/>
            <pc:sldMk cId="1722612537" sldId="320"/>
            <ac:graphicFrameMk id="5" creationId="{00000000-0000-0000-0000-000000000000}"/>
          </ac:graphicFrameMkLst>
        </pc:graphicFrameChg>
        <pc:picChg chg="mod">
          <ac:chgData name="Guest User" userId="S::urn:spo:anon#2b0de2251d96cd3fd6fc14adcc1ec8d1f08ec9418536a36137cc643c2abe5287::" providerId="AD" clId="Web-{B9F7566E-2874-6CF7-0062-1CBF4ECF54E2}" dt="2022-07-22T15:31:15.833" v="47" actId="1076"/>
          <ac:picMkLst>
            <pc:docMk/>
            <pc:sldMk cId="1722612537" sldId="320"/>
            <ac:picMk id="6" creationId="{00000000-0000-0000-0000-000000000000}"/>
          </ac:picMkLst>
        </pc:picChg>
        <pc:picChg chg="mod">
          <ac:chgData name="Guest User" userId="S::urn:spo:anon#2b0de2251d96cd3fd6fc14adcc1ec8d1f08ec9418536a36137cc643c2abe5287::" providerId="AD" clId="Web-{B9F7566E-2874-6CF7-0062-1CBF4ECF54E2}" dt="2022-07-22T15:31:16.662" v="48" actId="1076"/>
          <ac:picMkLst>
            <pc:docMk/>
            <pc:sldMk cId="1722612537" sldId="320"/>
            <ac:picMk id="7" creationId="{00000000-0000-0000-0000-000000000000}"/>
          </ac:picMkLst>
        </pc:picChg>
        <pc:picChg chg="mod">
          <ac:chgData name="Guest User" userId="S::urn:spo:anon#2b0de2251d96cd3fd6fc14adcc1ec8d1f08ec9418536a36137cc643c2abe5287::" providerId="AD" clId="Web-{B9F7566E-2874-6CF7-0062-1CBF4ECF54E2}" dt="2022-07-22T15:31:27.349" v="53" actId="1076"/>
          <ac:picMkLst>
            <pc:docMk/>
            <pc:sldMk cId="1722612537" sldId="320"/>
            <ac:picMk id="8" creationId="{00000000-0000-0000-0000-000000000000}"/>
          </ac:picMkLst>
        </pc:picChg>
        <pc:picChg chg="mod">
          <ac:chgData name="Guest User" userId="S::urn:spo:anon#2b0de2251d96cd3fd6fc14adcc1ec8d1f08ec9418536a36137cc643c2abe5287::" providerId="AD" clId="Web-{B9F7566E-2874-6CF7-0062-1CBF4ECF54E2}" dt="2022-07-22T15:31:26.021" v="52" actId="1076"/>
          <ac:picMkLst>
            <pc:docMk/>
            <pc:sldMk cId="1722612537" sldId="320"/>
            <ac:picMk id="9" creationId="{00000000-0000-0000-0000-000000000000}"/>
          </ac:picMkLst>
        </pc:picChg>
      </pc:sldChg>
      <pc:sldChg chg="modSp">
        <pc:chgData name="Guest User" userId="S::urn:spo:anon#2b0de2251d96cd3fd6fc14adcc1ec8d1f08ec9418536a36137cc643c2abe5287::" providerId="AD" clId="Web-{B9F7566E-2874-6CF7-0062-1CBF4ECF54E2}" dt="2022-07-22T15:33:20.572" v="60" actId="1076"/>
        <pc:sldMkLst>
          <pc:docMk/>
          <pc:sldMk cId="1463337420" sldId="323"/>
        </pc:sldMkLst>
        <pc:spChg chg="mod">
          <ac:chgData name="Guest User" userId="S::urn:spo:anon#2b0de2251d96cd3fd6fc14adcc1ec8d1f08ec9418536a36137cc643c2abe5287::" providerId="AD" clId="Web-{B9F7566E-2874-6CF7-0062-1CBF4ECF54E2}" dt="2022-07-22T15:33:03.197" v="56" actId="14100"/>
          <ac:spMkLst>
            <pc:docMk/>
            <pc:sldMk cId="1463337420" sldId="323"/>
            <ac:spMk id="4" creationId="{00000000-0000-0000-0000-000000000000}"/>
          </ac:spMkLst>
        </pc:spChg>
        <pc:graphicFrameChg chg="mod modGraphic">
          <ac:chgData name="Guest User" userId="S::urn:spo:anon#2b0de2251d96cd3fd6fc14adcc1ec8d1f08ec9418536a36137cc643c2abe5287::" providerId="AD" clId="Web-{B9F7566E-2874-6CF7-0062-1CBF4ECF54E2}" dt="2022-07-22T15:33:16.369" v="59" actId="1076"/>
          <ac:graphicFrameMkLst>
            <pc:docMk/>
            <pc:sldMk cId="1463337420" sldId="323"/>
            <ac:graphicFrameMk id="5" creationId="{00000000-0000-0000-0000-000000000000}"/>
          </ac:graphicFrameMkLst>
        </pc:graphicFrameChg>
        <pc:graphicFrameChg chg="mod">
          <ac:chgData name="Guest User" userId="S::urn:spo:anon#2b0de2251d96cd3fd6fc14adcc1ec8d1f08ec9418536a36137cc643c2abe5287::" providerId="AD" clId="Web-{B9F7566E-2874-6CF7-0062-1CBF4ECF54E2}" dt="2022-07-22T15:33:20.572" v="60" actId="1076"/>
          <ac:graphicFrameMkLst>
            <pc:docMk/>
            <pc:sldMk cId="1463337420" sldId="323"/>
            <ac:graphicFrameMk id="6" creationId="{00000000-0000-0000-0000-000000000000}"/>
          </ac:graphicFrameMkLst>
        </pc:graphicFrameChg>
      </pc:sldChg>
      <pc:sldChg chg="modSp">
        <pc:chgData name="Guest User" userId="S::urn:spo:anon#2b0de2251d96cd3fd6fc14adcc1ec8d1f08ec9418536a36137cc643c2abe5287::" providerId="AD" clId="Web-{B9F7566E-2874-6CF7-0062-1CBF4ECF54E2}" dt="2022-07-22T15:33:37.573" v="61" actId="14100"/>
        <pc:sldMkLst>
          <pc:docMk/>
          <pc:sldMk cId="1272796595" sldId="325"/>
        </pc:sldMkLst>
        <pc:spChg chg="mod">
          <ac:chgData name="Guest User" userId="S::urn:spo:anon#2b0de2251d96cd3fd6fc14adcc1ec8d1f08ec9418536a36137cc643c2abe5287::" providerId="AD" clId="Web-{B9F7566E-2874-6CF7-0062-1CBF4ECF54E2}" dt="2022-07-22T15:33:37.573" v="61" actId="14100"/>
          <ac:spMkLst>
            <pc:docMk/>
            <pc:sldMk cId="1272796595" sldId="325"/>
            <ac:spMk id="4" creationId="{00000000-0000-0000-0000-000000000000}"/>
          </ac:spMkLst>
        </pc:spChg>
      </pc:sldChg>
      <pc:sldChg chg="modSp">
        <pc:chgData name="Guest User" userId="S::urn:spo:anon#2b0de2251d96cd3fd6fc14adcc1ec8d1f08ec9418536a36137cc643c2abe5287::" providerId="AD" clId="Web-{B9F7566E-2874-6CF7-0062-1CBF4ECF54E2}" dt="2022-07-22T15:33:52.792" v="71"/>
        <pc:sldMkLst>
          <pc:docMk/>
          <pc:sldMk cId="3872010012" sldId="327"/>
        </pc:sldMkLst>
        <pc:graphicFrameChg chg="mod modGraphic">
          <ac:chgData name="Guest User" userId="S::urn:spo:anon#2b0de2251d96cd3fd6fc14adcc1ec8d1f08ec9418536a36137cc643c2abe5287::" providerId="AD" clId="Web-{B9F7566E-2874-6CF7-0062-1CBF4ECF54E2}" dt="2022-07-22T15:33:52.792" v="71"/>
          <ac:graphicFrameMkLst>
            <pc:docMk/>
            <pc:sldMk cId="3872010012" sldId="327"/>
            <ac:graphicFrameMk id="5" creationId="{00000000-0000-0000-0000-000000000000}"/>
          </ac:graphicFrameMkLst>
        </pc:graphicFrameChg>
      </pc:sldChg>
    </pc:docChg>
  </pc:docChgLst>
  <pc:docChgLst>
    <pc:chgData name="Nguyen Thi Van anh 20172406" userId="S::anh.ntv172406@sis.hust.edu.vn::e7f1cfc7-c1f9-4cd1-b3d2-2ecbb93906c7" providerId="AD" clId="Web-{EA4678E9-C1C0-DECE-F320-1C4ED5A3E6B6}"/>
    <pc:docChg chg="modSld">
      <pc:chgData name="Nguyen Thi Van anh 20172406" userId="S::anh.ntv172406@sis.hust.edu.vn::e7f1cfc7-c1f9-4cd1-b3d2-2ecbb93906c7" providerId="AD" clId="Web-{EA4678E9-C1C0-DECE-F320-1C4ED5A3E6B6}" dt="2022-07-23T07:31:27.819" v="0"/>
      <pc:docMkLst>
        <pc:docMk/>
      </pc:docMkLst>
      <pc:sldChg chg="addSp">
        <pc:chgData name="Nguyen Thi Van anh 20172406" userId="S::anh.ntv172406@sis.hust.edu.vn::e7f1cfc7-c1f9-4cd1-b3d2-2ecbb93906c7" providerId="AD" clId="Web-{EA4678E9-C1C0-DECE-F320-1C4ED5A3E6B6}" dt="2022-07-23T07:31:27.819" v="0"/>
        <pc:sldMkLst>
          <pc:docMk/>
          <pc:sldMk cId="2139250430" sldId="333"/>
        </pc:sldMkLst>
        <pc:spChg chg="add">
          <ac:chgData name="Nguyen Thi Van anh 20172406" userId="S::anh.ntv172406@sis.hust.edu.vn::e7f1cfc7-c1f9-4cd1-b3d2-2ecbb93906c7" providerId="AD" clId="Web-{EA4678E9-C1C0-DECE-F320-1C4ED5A3E6B6}" dt="2022-07-23T07:31:27.819" v="0"/>
          <ac:spMkLst>
            <pc:docMk/>
            <pc:sldMk cId="2139250430" sldId="333"/>
            <ac:spMk id="5" creationId="{F81D40B1-BB68-8939-121F-2C7645D66D5F}"/>
          </ac:spMkLst>
        </pc:spChg>
      </pc:sldChg>
    </pc:docChg>
  </pc:docChgLst>
  <pc:docChgLst>
    <pc:chgData name="NGUYEN HUY NAM 20182695" userId="1eb31ae1-447e-43e1-aab1-fcde36a92196" providerId="ADAL" clId="{E5BC288C-F65A-4E83-9E6F-6C04831B4BE0}"/>
    <pc:docChg chg="undo custSel addSld delSld modSld sldOrd addMainMaster delMainMaster modMainMaster">
      <pc:chgData name="NGUYEN HUY NAM 20182695" userId="1eb31ae1-447e-43e1-aab1-fcde36a92196" providerId="ADAL" clId="{E5BC288C-F65A-4E83-9E6F-6C04831B4BE0}" dt="2022-07-23T07:47:18.512" v="2710" actId="47"/>
      <pc:docMkLst>
        <pc:docMk/>
      </pc:docMkLst>
      <pc:sldChg chg="modSp mod">
        <pc:chgData name="NGUYEN HUY NAM 20182695" userId="1eb31ae1-447e-43e1-aab1-fcde36a92196" providerId="ADAL" clId="{E5BC288C-F65A-4E83-9E6F-6C04831B4BE0}" dt="2022-07-23T01:27:29.465" v="69" actId="1076"/>
        <pc:sldMkLst>
          <pc:docMk/>
          <pc:sldMk cId="743172911" sldId="257"/>
        </pc:sldMkLst>
        <pc:spChg chg="mod">
          <ac:chgData name="NGUYEN HUY NAM 20182695" userId="1eb31ae1-447e-43e1-aab1-fcde36a92196" providerId="ADAL" clId="{E5BC288C-F65A-4E83-9E6F-6C04831B4BE0}" dt="2022-07-23T01:27:15.194" v="65" actId="2711"/>
          <ac:spMkLst>
            <pc:docMk/>
            <pc:sldMk cId="743172911" sldId="257"/>
            <ac:spMk id="2" creationId="{00000000-0000-0000-0000-000000000000}"/>
          </ac:spMkLst>
        </pc:spChg>
        <pc:spChg chg="mod">
          <ac:chgData name="NGUYEN HUY NAM 20182695" userId="1eb31ae1-447e-43e1-aab1-fcde36a92196" providerId="ADAL" clId="{E5BC288C-F65A-4E83-9E6F-6C04831B4BE0}" dt="2022-07-23T01:27:29.465" v="69" actId="1076"/>
          <ac:spMkLst>
            <pc:docMk/>
            <pc:sldMk cId="743172911" sldId="257"/>
            <ac:spMk id="4" creationId="{00000000-0000-0000-0000-000000000000}"/>
          </ac:spMkLst>
        </pc:spChg>
        <pc:spChg chg="mod">
          <ac:chgData name="NGUYEN HUY NAM 20182695" userId="1eb31ae1-447e-43e1-aab1-fcde36a92196" providerId="ADAL" clId="{E5BC288C-F65A-4E83-9E6F-6C04831B4BE0}" dt="2022-07-23T01:27:15.194" v="65" actId="2711"/>
          <ac:spMkLst>
            <pc:docMk/>
            <pc:sldMk cId="743172911" sldId="257"/>
            <ac:spMk id="6" creationId="{F2855218-4555-4503-896D-A92AC552C066}"/>
          </ac:spMkLst>
        </pc:spChg>
        <pc:spChg chg="mod">
          <ac:chgData name="NGUYEN HUY NAM 20182695" userId="1eb31ae1-447e-43e1-aab1-fcde36a92196" providerId="ADAL" clId="{E5BC288C-F65A-4E83-9E6F-6C04831B4BE0}" dt="2022-07-23T01:27:15.194" v="65" actId="2711"/>
          <ac:spMkLst>
            <pc:docMk/>
            <pc:sldMk cId="743172911" sldId="257"/>
            <ac:spMk id="8" creationId="{410C39B7-21D2-45AA-8EEE-FA2819E7F791}"/>
          </ac:spMkLst>
        </pc:spChg>
        <pc:picChg chg="mod">
          <ac:chgData name="NGUYEN HUY NAM 20182695" userId="1eb31ae1-447e-43e1-aab1-fcde36a92196" providerId="ADAL" clId="{E5BC288C-F65A-4E83-9E6F-6C04831B4BE0}" dt="2022-07-23T01:27:18.401" v="66" actId="1076"/>
          <ac:picMkLst>
            <pc:docMk/>
            <pc:sldMk cId="743172911" sldId="257"/>
            <ac:picMk id="10" creationId="{67FB4AA9-E9AF-4CE0-A0DC-99D795289003}"/>
          </ac:picMkLst>
        </pc:picChg>
      </pc:sldChg>
      <pc:sldChg chg="modSp mod">
        <pc:chgData name="NGUYEN HUY NAM 20182695" userId="1eb31ae1-447e-43e1-aab1-fcde36a92196" providerId="ADAL" clId="{E5BC288C-F65A-4E83-9E6F-6C04831B4BE0}" dt="2022-07-23T01:36:42.476" v="256" actId="2711"/>
        <pc:sldMkLst>
          <pc:docMk/>
          <pc:sldMk cId="2830535683" sldId="269"/>
        </pc:sldMkLst>
        <pc:spChg chg="mod">
          <ac:chgData name="NGUYEN HUY NAM 20182695" userId="1eb31ae1-447e-43e1-aab1-fcde36a92196" providerId="ADAL" clId="{E5BC288C-F65A-4E83-9E6F-6C04831B4BE0}" dt="2022-07-23T01:36:42.476" v="256" actId="2711"/>
          <ac:spMkLst>
            <pc:docMk/>
            <pc:sldMk cId="2830535683" sldId="269"/>
            <ac:spMk id="3" creationId="{F78B3876-6ECC-4098-BDD1-C48CE4B42721}"/>
          </ac:spMkLst>
        </pc:spChg>
      </pc:sldChg>
      <pc:sldChg chg="addSp delSp modSp mod">
        <pc:chgData name="NGUYEN HUY NAM 20182695" userId="1eb31ae1-447e-43e1-aab1-fcde36a92196" providerId="ADAL" clId="{E5BC288C-F65A-4E83-9E6F-6C04831B4BE0}" dt="2022-07-23T07:34:32.305" v="2683" actId="20577"/>
        <pc:sldMkLst>
          <pc:docMk/>
          <pc:sldMk cId="1373869647" sldId="280"/>
        </pc:sldMkLst>
        <pc:spChg chg="mod">
          <ac:chgData name="NGUYEN HUY NAM 20182695" userId="1eb31ae1-447e-43e1-aab1-fcde36a92196" providerId="ADAL" clId="{E5BC288C-F65A-4E83-9E6F-6C04831B4BE0}" dt="2022-07-23T01:27:37.155" v="70" actId="2711"/>
          <ac:spMkLst>
            <pc:docMk/>
            <pc:sldMk cId="1373869647" sldId="280"/>
            <ac:spMk id="2" creationId="{A7101F79-2CBF-4392-B538-B0B5700DB4C6}"/>
          </ac:spMkLst>
        </pc:spChg>
        <pc:spChg chg="mod">
          <ac:chgData name="NGUYEN HUY NAM 20182695" userId="1eb31ae1-447e-43e1-aab1-fcde36a92196" providerId="ADAL" clId="{E5BC288C-F65A-4E83-9E6F-6C04831B4BE0}" dt="2022-07-23T01:27:37.155" v="70" actId="2711"/>
          <ac:spMkLst>
            <pc:docMk/>
            <pc:sldMk cId="1373869647" sldId="280"/>
            <ac:spMk id="3" creationId="{9EF27CAA-32BA-4E6B-B8C0-1A481E08E81D}"/>
          </ac:spMkLst>
        </pc:spChg>
        <pc:graphicFrameChg chg="add del mod modGraphic">
          <ac:chgData name="NGUYEN HUY NAM 20182695" userId="1eb31ae1-447e-43e1-aab1-fcde36a92196" providerId="ADAL" clId="{E5BC288C-F65A-4E83-9E6F-6C04831B4BE0}" dt="2022-07-23T07:33:45.818" v="2647" actId="21"/>
          <ac:graphicFrameMkLst>
            <pc:docMk/>
            <pc:sldMk cId="1373869647" sldId="280"/>
            <ac:graphicFrameMk id="4" creationId="{287E56AE-8804-2572-FF3F-E602278C5787}"/>
          </ac:graphicFrameMkLst>
        </pc:graphicFrameChg>
        <pc:graphicFrameChg chg="add mod modGraphic">
          <ac:chgData name="NGUYEN HUY NAM 20182695" userId="1eb31ae1-447e-43e1-aab1-fcde36a92196" providerId="ADAL" clId="{E5BC288C-F65A-4E83-9E6F-6C04831B4BE0}" dt="2022-07-23T07:34:32.305" v="2683" actId="20577"/>
          <ac:graphicFrameMkLst>
            <pc:docMk/>
            <pc:sldMk cId="1373869647" sldId="280"/>
            <ac:graphicFrameMk id="5" creationId="{FE775FA6-2F09-F32B-4EEF-4B38349E32B4}"/>
          </ac:graphicFrameMkLst>
        </pc:graphicFrameChg>
        <pc:graphicFrameChg chg="del mod modGraphic">
          <ac:chgData name="NGUYEN HUY NAM 20182695" userId="1eb31ae1-447e-43e1-aab1-fcde36a92196" providerId="ADAL" clId="{E5BC288C-F65A-4E83-9E6F-6C04831B4BE0}" dt="2022-07-23T07:32:47.262" v="2638" actId="21"/>
          <ac:graphicFrameMkLst>
            <pc:docMk/>
            <pc:sldMk cId="1373869647" sldId="280"/>
            <ac:graphicFrameMk id="6" creationId="{00000000-0000-0000-0000-000000000000}"/>
          </ac:graphicFrameMkLst>
        </pc:graphicFrameChg>
      </pc:sldChg>
      <pc:sldChg chg="modSp mod">
        <pc:chgData name="NGUYEN HUY NAM 20182695" userId="1eb31ae1-447e-43e1-aab1-fcde36a92196" providerId="ADAL" clId="{E5BC288C-F65A-4E83-9E6F-6C04831B4BE0}" dt="2022-07-23T06:32:54.645" v="522" actId="12"/>
        <pc:sldMkLst>
          <pc:docMk/>
          <pc:sldMk cId="465520425" sldId="281"/>
        </pc:sldMkLst>
        <pc:spChg chg="mod">
          <ac:chgData name="NGUYEN HUY NAM 20182695" userId="1eb31ae1-447e-43e1-aab1-fcde36a92196" providerId="ADAL" clId="{E5BC288C-F65A-4E83-9E6F-6C04831B4BE0}" dt="2022-07-23T01:28:42.648" v="79" actId="2711"/>
          <ac:spMkLst>
            <pc:docMk/>
            <pc:sldMk cId="465520425" sldId="281"/>
            <ac:spMk id="2" creationId="{A7101F79-2CBF-4392-B538-B0B5700DB4C6}"/>
          </ac:spMkLst>
        </pc:spChg>
        <pc:spChg chg="mod">
          <ac:chgData name="NGUYEN HUY NAM 20182695" userId="1eb31ae1-447e-43e1-aab1-fcde36a92196" providerId="ADAL" clId="{E5BC288C-F65A-4E83-9E6F-6C04831B4BE0}" dt="2022-07-23T01:28:42.648" v="79" actId="2711"/>
          <ac:spMkLst>
            <pc:docMk/>
            <pc:sldMk cId="465520425" sldId="281"/>
            <ac:spMk id="3" creationId="{9EF27CAA-32BA-4E6B-B8C0-1A481E08E81D}"/>
          </ac:spMkLst>
        </pc:spChg>
        <pc:spChg chg="mod">
          <ac:chgData name="NGUYEN HUY NAM 20182695" userId="1eb31ae1-447e-43e1-aab1-fcde36a92196" providerId="ADAL" clId="{E5BC288C-F65A-4E83-9E6F-6C04831B4BE0}" dt="2022-07-23T06:32:54.645" v="522" actId="12"/>
          <ac:spMkLst>
            <pc:docMk/>
            <pc:sldMk cId="465520425" sldId="281"/>
            <ac:spMk id="4" creationId="{00000000-0000-0000-0000-000000000000}"/>
          </ac:spMkLst>
        </pc:spChg>
      </pc:sldChg>
      <pc:sldChg chg="addSp delSp modSp mod">
        <pc:chgData name="NGUYEN HUY NAM 20182695" userId="1eb31ae1-447e-43e1-aab1-fcde36a92196" providerId="ADAL" clId="{E5BC288C-F65A-4E83-9E6F-6C04831B4BE0}" dt="2022-07-23T06:32:24.859" v="507" actId="1076"/>
        <pc:sldMkLst>
          <pc:docMk/>
          <pc:sldMk cId="3039095641" sldId="315"/>
        </pc:sldMkLst>
        <pc:spChg chg="mod">
          <ac:chgData name="NGUYEN HUY NAM 20182695" userId="1eb31ae1-447e-43e1-aab1-fcde36a92196" providerId="ADAL" clId="{E5BC288C-F65A-4E83-9E6F-6C04831B4BE0}" dt="2022-07-23T01:28:28.031" v="77" actId="2711"/>
          <ac:spMkLst>
            <pc:docMk/>
            <pc:sldMk cId="3039095641" sldId="315"/>
            <ac:spMk id="2" creationId="{00000000-0000-0000-0000-000000000000}"/>
          </ac:spMkLst>
        </pc:spChg>
        <pc:spChg chg="mod">
          <ac:chgData name="NGUYEN HUY NAM 20182695" userId="1eb31ae1-447e-43e1-aab1-fcde36a92196" providerId="ADAL" clId="{E5BC288C-F65A-4E83-9E6F-6C04831B4BE0}" dt="2022-07-23T01:28:28.031" v="77" actId="2711"/>
          <ac:spMkLst>
            <pc:docMk/>
            <pc:sldMk cId="3039095641" sldId="315"/>
            <ac:spMk id="3" creationId="{00000000-0000-0000-0000-000000000000}"/>
          </ac:spMkLst>
        </pc:spChg>
        <pc:spChg chg="mod">
          <ac:chgData name="NGUYEN HUY NAM 20182695" userId="1eb31ae1-447e-43e1-aab1-fcde36a92196" providerId="ADAL" clId="{E5BC288C-F65A-4E83-9E6F-6C04831B4BE0}" dt="2022-07-23T06:32:24.859" v="507" actId="1076"/>
          <ac:spMkLst>
            <pc:docMk/>
            <pc:sldMk cId="3039095641" sldId="315"/>
            <ac:spMk id="5" creationId="{00000000-0000-0000-0000-000000000000}"/>
          </ac:spMkLst>
        </pc:spChg>
        <pc:spChg chg="del mod">
          <ac:chgData name="NGUYEN HUY NAM 20182695" userId="1eb31ae1-447e-43e1-aab1-fcde36a92196" providerId="ADAL" clId="{E5BC288C-F65A-4E83-9E6F-6C04831B4BE0}" dt="2022-07-23T06:31:47.767" v="424" actId="21"/>
          <ac:spMkLst>
            <pc:docMk/>
            <pc:sldMk cId="3039095641" sldId="315"/>
            <ac:spMk id="7" creationId="{00000000-0000-0000-0000-000000000000}"/>
          </ac:spMkLst>
        </pc:spChg>
        <pc:spChg chg="mod">
          <ac:chgData name="NGUYEN HUY NAM 20182695" userId="1eb31ae1-447e-43e1-aab1-fcde36a92196" providerId="ADAL" clId="{E5BC288C-F65A-4E83-9E6F-6C04831B4BE0}" dt="2022-07-23T06:32:22.078" v="506" actId="1076"/>
          <ac:spMkLst>
            <pc:docMk/>
            <pc:sldMk cId="3039095641" sldId="315"/>
            <ac:spMk id="8" creationId="{00000000-0000-0000-0000-000000000000}"/>
          </ac:spMkLst>
        </pc:spChg>
        <pc:picChg chg="del">
          <ac:chgData name="NGUYEN HUY NAM 20182695" userId="1eb31ae1-447e-43e1-aab1-fcde36a92196" providerId="ADAL" clId="{E5BC288C-F65A-4E83-9E6F-6C04831B4BE0}" dt="2022-07-23T01:28:13.119" v="73" actId="478"/>
          <ac:picMkLst>
            <pc:docMk/>
            <pc:sldMk cId="3039095641" sldId="315"/>
            <ac:picMk id="9" creationId="{00000000-0000-0000-0000-000000000000}"/>
          </ac:picMkLst>
        </pc:picChg>
        <pc:picChg chg="add mod">
          <ac:chgData name="NGUYEN HUY NAM 20182695" userId="1eb31ae1-447e-43e1-aab1-fcde36a92196" providerId="ADAL" clId="{E5BC288C-F65A-4E83-9E6F-6C04831B4BE0}" dt="2022-07-23T01:28:28.031" v="77" actId="2711"/>
          <ac:picMkLst>
            <pc:docMk/>
            <pc:sldMk cId="3039095641" sldId="315"/>
            <ac:picMk id="10" creationId="{7C3B9836-3E66-22DD-A9A2-5124BAB5FD2E}"/>
          </ac:picMkLst>
        </pc:picChg>
      </pc:sldChg>
      <pc:sldChg chg="modSp mod">
        <pc:chgData name="NGUYEN HUY NAM 20182695" userId="1eb31ae1-447e-43e1-aab1-fcde36a92196" providerId="ADAL" clId="{E5BC288C-F65A-4E83-9E6F-6C04831B4BE0}" dt="2022-07-23T01:29:50.938" v="93" actId="255"/>
        <pc:sldMkLst>
          <pc:docMk/>
          <pc:sldMk cId="2629829944" sldId="316"/>
        </pc:sldMkLst>
        <pc:spChg chg="mod">
          <ac:chgData name="NGUYEN HUY NAM 20182695" userId="1eb31ae1-447e-43e1-aab1-fcde36a92196" providerId="ADAL" clId="{E5BC288C-F65A-4E83-9E6F-6C04831B4BE0}" dt="2022-07-23T01:28:53.472" v="80" actId="2711"/>
          <ac:spMkLst>
            <pc:docMk/>
            <pc:sldMk cId="2629829944" sldId="316"/>
            <ac:spMk id="2" creationId="{00000000-0000-0000-0000-000000000000}"/>
          </ac:spMkLst>
        </pc:spChg>
        <pc:spChg chg="mod">
          <ac:chgData name="NGUYEN HUY NAM 20182695" userId="1eb31ae1-447e-43e1-aab1-fcde36a92196" providerId="ADAL" clId="{E5BC288C-F65A-4E83-9E6F-6C04831B4BE0}" dt="2022-07-23T01:28:53.472" v="80" actId="2711"/>
          <ac:spMkLst>
            <pc:docMk/>
            <pc:sldMk cId="2629829944" sldId="316"/>
            <ac:spMk id="3" creationId="{00000000-0000-0000-0000-000000000000}"/>
          </ac:spMkLst>
        </pc:spChg>
        <pc:spChg chg="mod">
          <ac:chgData name="NGUYEN HUY NAM 20182695" userId="1eb31ae1-447e-43e1-aab1-fcde36a92196" providerId="ADAL" clId="{E5BC288C-F65A-4E83-9E6F-6C04831B4BE0}" dt="2022-07-23T01:29:50.938" v="93" actId="255"/>
          <ac:spMkLst>
            <pc:docMk/>
            <pc:sldMk cId="2629829944" sldId="316"/>
            <ac:spMk id="6" creationId="{00000000-0000-0000-0000-000000000000}"/>
          </ac:spMkLst>
        </pc:spChg>
        <pc:spChg chg="mod">
          <ac:chgData name="NGUYEN HUY NAM 20182695" userId="1eb31ae1-447e-43e1-aab1-fcde36a92196" providerId="ADAL" clId="{E5BC288C-F65A-4E83-9E6F-6C04831B4BE0}" dt="2022-07-23T01:29:37.900" v="92" actId="12"/>
          <ac:spMkLst>
            <pc:docMk/>
            <pc:sldMk cId="2629829944" sldId="316"/>
            <ac:spMk id="7" creationId="{00000000-0000-0000-0000-000000000000}"/>
          </ac:spMkLst>
        </pc:spChg>
      </pc:sldChg>
      <pc:sldChg chg="modSp mod">
        <pc:chgData name="NGUYEN HUY NAM 20182695" userId="1eb31ae1-447e-43e1-aab1-fcde36a92196" providerId="ADAL" clId="{E5BC288C-F65A-4E83-9E6F-6C04831B4BE0}" dt="2022-07-23T06:33:30.009" v="573" actId="20577"/>
        <pc:sldMkLst>
          <pc:docMk/>
          <pc:sldMk cId="901138539" sldId="317"/>
        </pc:sldMkLst>
        <pc:spChg chg="mod">
          <ac:chgData name="NGUYEN HUY NAM 20182695" userId="1eb31ae1-447e-43e1-aab1-fcde36a92196" providerId="ADAL" clId="{E5BC288C-F65A-4E83-9E6F-6C04831B4BE0}" dt="2022-07-23T01:30:03.131" v="94" actId="2711"/>
          <ac:spMkLst>
            <pc:docMk/>
            <pc:sldMk cId="901138539" sldId="317"/>
            <ac:spMk id="2" creationId="{00000000-0000-0000-0000-000000000000}"/>
          </ac:spMkLst>
        </pc:spChg>
        <pc:spChg chg="mod">
          <ac:chgData name="NGUYEN HUY NAM 20182695" userId="1eb31ae1-447e-43e1-aab1-fcde36a92196" providerId="ADAL" clId="{E5BC288C-F65A-4E83-9E6F-6C04831B4BE0}" dt="2022-07-23T06:33:30.009" v="573" actId="20577"/>
          <ac:spMkLst>
            <pc:docMk/>
            <pc:sldMk cId="901138539" sldId="317"/>
            <ac:spMk id="3" creationId="{00000000-0000-0000-0000-000000000000}"/>
          </ac:spMkLst>
        </pc:spChg>
        <pc:spChg chg="mod">
          <ac:chgData name="NGUYEN HUY NAM 20182695" userId="1eb31ae1-447e-43e1-aab1-fcde36a92196" providerId="ADAL" clId="{E5BC288C-F65A-4E83-9E6F-6C04831B4BE0}" dt="2022-07-23T06:31:19.533" v="423" actId="20577"/>
          <ac:spMkLst>
            <pc:docMk/>
            <pc:sldMk cId="901138539" sldId="317"/>
            <ac:spMk id="4" creationId="{00000000-0000-0000-0000-000000000000}"/>
          </ac:spMkLst>
        </pc:spChg>
      </pc:sldChg>
      <pc:sldChg chg="modSp mod">
        <pc:chgData name="NGUYEN HUY NAM 20182695" userId="1eb31ae1-447e-43e1-aab1-fcde36a92196" providerId="ADAL" clId="{E5BC288C-F65A-4E83-9E6F-6C04831B4BE0}" dt="2022-07-23T07:38:03.355" v="2697" actId="123"/>
        <pc:sldMkLst>
          <pc:docMk/>
          <pc:sldMk cId="3002593514" sldId="318"/>
        </pc:sldMkLst>
        <pc:spChg chg="mod">
          <ac:chgData name="NGUYEN HUY NAM 20182695" userId="1eb31ae1-447e-43e1-aab1-fcde36a92196" providerId="ADAL" clId="{E5BC288C-F65A-4E83-9E6F-6C04831B4BE0}" dt="2022-07-23T01:30:12.784" v="95" actId="2711"/>
          <ac:spMkLst>
            <pc:docMk/>
            <pc:sldMk cId="3002593514" sldId="318"/>
            <ac:spMk id="2" creationId="{00000000-0000-0000-0000-000000000000}"/>
          </ac:spMkLst>
        </pc:spChg>
        <pc:spChg chg="mod">
          <ac:chgData name="NGUYEN HUY NAM 20182695" userId="1eb31ae1-447e-43e1-aab1-fcde36a92196" providerId="ADAL" clId="{E5BC288C-F65A-4E83-9E6F-6C04831B4BE0}" dt="2022-07-23T06:45:39.891" v="1044" actId="20577"/>
          <ac:spMkLst>
            <pc:docMk/>
            <pc:sldMk cId="3002593514" sldId="318"/>
            <ac:spMk id="3" creationId="{00000000-0000-0000-0000-000000000000}"/>
          </ac:spMkLst>
        </pc:spChg>
        <pc:spChg chg="mod">
          <ac:chgData name="NGUYEN HUY NAM 20182695" userId="1eb31ae1-447e-43e1-aab1-fcde36a92196" providerId="ADAL" clId="{E5BC288C-F65A-4E83-9E6F-6C04831B4BE0}" dt="2022-07-23T07:38:03.355" v="2697" actId="123"/>
          <ac:spMkLst>
            <pc:docMk/>
            <pc:sldMk cId="3002593514" sldId="318"/>
            <ac:spMk id="4" creationId="{00000000-0000-0000-0000-000000000000}"/>
          </ac:spMkLst>
        </pc:spChg>
      </pc:sldChg>
      <pc:sldChg chg="modSp mod">
        <pc:chgData name="NGUYEN HUY NAM 20182695" userId="1eb31ae1-447e-43e1-aab1-fcde36a92196" providerId="ADAL" clId="{E5BC288C-F65A-4E83-9E6F-6C04831B4BE0}" dt="2022-07-23T06:45:50.499" v="1048"/>
        <pc:sldMkLst>
          <pc:docMk/>
          <pc:sldMk cId="42239107" sldId="319"/>
        </pc:sldMkLst>
        <pc:spChg chg="mod">
          <ac:chgData name="NGUYEN HUY NAM 20182695" userId="1eb31ae1-447e-43e1-aab1-fcde36a92196" providerId="ADAL" clId="{E5BC288C-F65A-4E83-9E6F-6C04831B4BE0}" dt="2022-07-23T01:30:40.386" v="98" actId="2711"/>
          <ac:spMkLst>
            <pc:docMk/>
            <pc:sldMk cId="42239107" sldId="319"/>
            <ac:spMk id="2" creationId="{00000000-0000-0000-0000-000000000000}"/>
          </ac:spMkLst>
        </pc:spChg>
        <pc:spChg chg="mod">
          <ac:chgData name="NGUYEN HUY NAM 20182695" userId="1eb31ae1-447e-43e1-aab1-fcde36a92196" providerId="ADAL" clId="{E5BC288C-F65A-4E83-9E6F-6C04831B4BE0}" dt="2022-07-23T06:45:50.499" v="1048"/>
          <ac:spMkLst>
            <pc:docMk/>
            <pc:sldMk cId="42239107" sldId="319"/>
            <ac:spMk id="3" creationId="{00000000-0000-0000-0000-000000000000}"/>
          </ac:spMkLst>
        </pc:spChg>
        <pc:spChg chg="mod">
          <ac:chgData name="NGUYEN HUY NAM 20182695" userId="1eb31ae1-447e-43e1-aab1-fcde36a92196" providerId="ADAL" clId="{E5BC288C-F65A-4E83-9E6F-6C04831B4BE0}" dt="2022-07-23T01:30:40.386" v="98" actId="2711"/>
          <ac:spMkLst>
            <pc:docMk/>
            <pc:sldMk cId="42239107" sldId="319"/>
            <ac:spMk id="4" creationId="{00000000-0000-0000-0000-000000000000}"/>
          </ac:spMkLst>
        </pc:spChg>
      </pc:sldChg>
      <pc:sldChg chg="delSp modSp mod ord">
        <pc:chgData name="NGUYEN HUY NAM 20182695" userId="1eb31ae1-447e-43e1-aab1-fcde36a92196" providerId="ADAL" clId="{E5BC288C-F65A-4E83-9E6F-6C04831B4BE0}" dt="2022-07-23T07:39:57.298" v="2699" actId="1076"/>
        <pc:sldMkLst>
          <pc:docMk/>
          <pc:sldMk cId="1722612537" sldId="320"/>
        </pc:sldMkLst>
        <pc:spChg chg="mod">
          <ac:chgData name="NGUYEN HUY NAM 20182695" userId="1eb31ae1-447e-43e1-aab1-fcde36a92196" providerId="ADAL" clId="{E5BC288C-F65A-4E83-9E6F-6C04831B4BE0}" dt="2022-07-23T06:46:04.138" v="1052"/>
          <ac:spMkLst>
            <pc:docMk/>
            <pc:sldMk cId="1722612537" sldId="320"/>
            <ac:spMk id="3" creationId="{00000000-0000-0000-0000-000000000000}"/>
          </ac:spMkLst>
        </pc:spChg>
        <pc:spChg chg="mod">
          <ac:chgData name="NGUYEN HUY NAM 20182695" userId="1eb31ae1-447e-43e1-aab1-fcde36a92196" providerId="ADAL" clId="{E5BC288C-F65A-4E83-9E6F-6C04831B4BE0}" dt="2022-07-23T06:34:34.575" v="593" actId="5793"/>
          <ac:spMkLst>
            <pc:docMk/>
            <pc:sldMk cId="1722612537" sldId="320"/>
            <ac:spMk id="4" creationId="{00000000-0000-0000-0000-000000000000}"/>
          </ac:spMkLst>
        </pc:spChg>
        <pc:graphicFrameChg chg="del">
          <ac:chgData name="NGUYEN HUY NAM 20182695" userId="1eb31ae1-447e-43e1-aab1-fcde36a92196" providerId="ADAL" clId="{E5BC288C-F65A-4E83-9E6F-6C04831B4BE0}" dt="2022-07-23T06:34:07.228" v="576" actId="21"/>
          <ac:graphicFrameMkLst>
            <pc:docMk/>
            <pc:sldMk cId="1722612537" sldId="320"/>
            <ac:graphicFrameMk id="5" creationId="{00000000-0000-0000-0000-000000000000}"/>
          </ac:graphicFrameMkLst>
        </pc:graphicFrameChg>
        <pc:picChg chg="mod">
          <ac:chgData name="NGUYEN HUY NAM 20182695" userId="1eb31ae1-447e-43e1-aab1-fcde36a92196" providerId="ADAL" clId="{E5BC288C-F65A-4E83-9E6F-6C04831B4BE0}" dt="2022-07-23T06:34:28.946" v="584" actId="1076"/>
          <ac:picMkLst>
            <pc:docMk/>
            <pc:sldMk cId="1722612537" sldId="320"/>
            <ac:picMk id="6" creationId="{00000000-0000-0000-0000-000000000000}"/>
          </ac:picMkLst>
        </pc:picChg>
        <pc:picChg chg="mod">
          <ac:chgData name="NGUYEN HUY NAM 20182695" userId="1eb31ae1-447e-43e1-aab1-fcde36a92196" providerId="ADAL" clId="{E5BC288C-F65A-4E83-9E6F-6C04831B4BE0}" dt="2022-07-23T06:34:40.200" v="594" actId="1076"/>
          <ac:picMkLst>
            <pc:docMk/>
            <pc:sldMk cId="1722612537" sldId="320"/>
            <ac:picMk id="7" creationId="{00000000-0000-0000-0000-000000000000}"/>
          </ac:picMkLst>
        </pc:picChg>
        <pc:picChg chg="mod">
          <ac:chgData name="NGUYEN HUY NAM 20182695" userId="1eb31ae1-447e-43e1-aab1-fcde36a92196" providerId="ADAL" clId="{E5BC288C-F65A-4E83-9E6F-6C04831B4BE0}" dt="2022-07-23T06:34:42.621" v="595" actId="1076"/>
          <ac:picMkLst>
            <pc:docMk/>
            <pc:sldMk cId="1722612537" sldId="320"/>
            <ac:picMk id="8" creationId="{00000000-0000-0000-0000-000000000000}"/>
          </ac:picMkLst>
        </pc:picChg>
        <pc:picChg chg="mod">
          <ac:chgData name="NGUYEN HUY NAM 20182695" userId="1eb31ae1-447e-43e1-aab1-fcde36a92196" providerId="ADAL" clId="{E5BC288C-F65A-4E83-9E6F-6C04831B4BE0}" dt="2022-07-23T07:39:57.298" v="2699" actId="1076"/>
          <ac:picMkLst>
            <pc:docMk/>
            <pc:sldMk cId="1722612537" sldId="320"/>
            <ac:picMk id="9" creationId="{00000000-0000-0000-0000-000000000000}"/>
          </ac:picMkLst>
        </pc:picChg>
      </pc:sldChg>
      <pc:sldChg chg="modSp mod">
        <pc:chgData name="NGUYEN HUY NAM 20182695" userId="1eb31ae1-447e-43e1-aab1-fcde36a92196" providerId="ADAL" clId="{E5BC288C-F65A-4E83-9E6F-6C04831B4BE0}" dt="2022-07-23T06:46:24.513" v="1080" actId="20577"/>
        <pc:sldMkLst>
          <pc:docMk/>
          <pc:sldMk cId="4110862973" sldId="321"/>
        </pc:sldMkLst>
        <pc:spChg chg="mod">
          <ac:chgData name="NGUYEN HUY NAM 20182695" userId="1eb31ae1-447e-43e1-aab1-fcde36a92196" providerId="ADAL" clId="{E5BC288C-F65A-4E83-9E6F-6C04831B4BE0}" dt="2022-07-23T01:32:12.170" v="174" actId="2711"/>
          <ac:spMkLst>
            <pc:docMk/>
            <pc:sldMk cId="4110862973" sldId="321"/>
            <ac:spMk id="2" creationId="{00000000-0000-0000-0000-000000000000}"/>
          </ac:spMkLst>
        </pc:spChg>
        <pc:spChg chg="mod">
          <ac:chgData name="NGUYEN HUY NAM 20182695" userId="1eb31ae1-447e-43e1-aab1-fcde36a92196" providerId="ADAL" clId="{E5BC288C-F65A-4E83-9E6F-6C04831B4BE0}" dt="2022-07-23T06:46:24.513" v="1080" actId="20577"/>
          <ac:spMkLst>
            <pc:docMk/>
            <pc:sldMk cId="4110862973" sldId="321"/>
            <ac:spMk id="3" creationId="{00000000-0000-0000-0000-000000000000}"/>
          </ac:spMkLst>
        </pc:spChg>
        <pc:spChg chg="mod">
          <ac:chgData name="NGUYEN HUY NAM 20182695" userId="1eb31ae1-447e-43e1-aab1-fcde36a92196" providerId="ADAL" clId="{E5BC288C-F65A-4E83-9E6F-6C04831B4BE0}" dt="2022-07-23T01:32:12.170" v="174" actId="2711"/>
          <ac:spMkLst>
            <pc:docMk/>
            <pc:sldMk cId="4110862973" sldId="321"/>
            <ac:spMk id="4" creationId="{00000000-0000-0000-0000-000000000000}"/>
          </ac:spMkLst>
        </pc:spChg>
      </pc:sldChg>
      <pc:sldChg chg="modSp mod">
        <pc:chgData name="NGUYEN HUY NAM 20182695" userId="1eb31ae1-447e-43e1-aab1-fcde36a92196" providerId="ADAL" clId="{E5BC288C-F65A-4E83-9E6F-6C04831B4BE0}" dt="2022-07-23T06:46:33.844" v="1082"/>
        <pc:sldMkLst>
          <pc:docMk/>
          <pc:sldMk cId="387426946" sldId="322"/>
        </pc:sldMkLst>
        <pc:spChg chg="mod">
          <ac:chgData name="NGUYEN HUY NAM 20182695" userId="1eb31ae1-447e-43e1-aab1-fcde36a92196" providerId="ADAL" clId="{E5BC288C-F65A-4E83-9E6F-6C04831B4BE0}" dt="2022-07-23T01:32:29.231" v="176" actId="2711"/>
          <ac:spMkLst>
            <pc:docMk/>
            <pc:sldMk cId="387426946" sldId="322"/>
            <ac:spMk id="2" creationId="{00000000-0000-0000-0000-000000000000}"/>
          </ac:spMkLst>
        </pc:spChg>
        <pc:spChg chg="mod">
          <ac:chgData name="NGUYEN HUY NAM 20182695" userId="1eb31ae1-447e-43e1-aab1-fcde36a92196" providerId="ADAL" clId="{E5BC288C-F65A-4E83-9E6F-6C04831B4BE0}" dt="2022-07-23T06:46:33.844" v="1082"/>
          <ac:spMkLst>
            <pc:docMk/>
            <pc:sldMk cId="387426946" sldId="322"/>
            <ac:spMk id="3" creationId="{00000000-0000-0000-0000-000000000000}"/>
          </ac:spMkLst>
        </pc:spChg>
        <pc:spChg chg="mod">
          <ac:chgData name="NGUYEN HUY NAM 20182695" userId="1eb31ae1-447e-43e1-aab1-fcde36a92196" providerId="ADAL" clId="{E5BC288C-F65A-4E83-9E6F-6C04831B4BE0}" dt="2022-07-23T01:32:29.231" v="176" actId="2711"/>
          <ac:spMkLst>
            <pc:docMk/>
            <pc:sldMk cId="387426946" sldId="322"/>
            <ac:spMk id="6" creationId="{00000000-0000-0000-0000-000000000000}"/>
          </ac:spMkLst>
        </pc:spChg>
        <pc:picChg chg="mod">
          <ac:chgData name="NGUYEN HUY NAM 20182695" userId="1eb31ae1-447e-43e1-aab1-fcde36a92196" providerId="ADAL" clId="{E5BC288C-F65A-4E83-9E6F-6C04831B4BE0}" dt="2022-07-23T01:32:29.231" v="176" actId="2711"/>
          <ac:picMkLst>
            <pc:docMk/>
            <pc:sldMk cId="387426946" sldId="322"/>
            <ac:picMk id="5" creationId="{00000000-0000-0000-0000-000000000000}"/>
          </ac:picMkLst>
        </pc:picChg>
      </pc:sldChg>
      <pc:sldChg chg="modSp mod">
        <pc:chgData name="NGUYEN HUY NAM 20182695" userId="1eb31ae1-447e-43e1-aab1-fcde36a92196" providerId="ADAL" clId="{E5BC288C-F65A-4E83-9E6F-6C04831B4BE0}" dt="2022-07-23T06:47:04.904" v="1125"/>
        <pc:sldMkLst>
          <pc:docMk/>
          <pc:sldMk cId="1463337420" sldId="323"/>
        </pc:sldMkLst>
        <pc:spChg chg="mod">
          <ac:chgData name="NGUYEN HUY NAM 20182695" userId="1eb31ae1-447e-43e1-aab1-fcde36a92196" providerId="ADAL" clId="{E5BC288C-F65A-4E83-9E6F-6C04831B4BE0}" dt="2022-07-23T01:32:51.552" v="181" actId="1076"/>
          <ac:spMkLst>
            <pc:docMk/>
            <pc:sldMk cId="1463337420" sldId="323"/>
            <ac:spMk id="2" creationId="{00000000-0000-0000-0000-000000000000}"/>
          </ac:spMkLst>
        </pc:spChg>
        <pc:spChg chg="mod">
          <ac:chgData name="NGUYEN HUY NAM 20182695" userId="1eb31ae1-447e-43e1-aab1-fcde36a92196" providerId="ADAL" clId="{E5BC288C-F65A-4E83-9E6F-6C04831B4BE0}" dt="2022-07-23T06:47:04.904" v="1125"/>
          <ac:spMkLst>
            <pc:docMk/>
            <pc:sldMk cId="1463337420" sldId="323"/>
            <ac:spMk id="3" creationId="{00000000-0000-0000-0000-000000000000}"/>
          </ac:spMkLst>
        </pc:spChg>
        <pc:spChg chg="mod">
          <ac:chgData name="NGUYEN HUY NAM 20182695" userId="1eb31ae1-447e-43e1-aab1-fcde36a92196" providerId="ADAL" clId="{E5BC288C-F65A-4E83-9E6F-6C04831B4BE0}" dt="2022-07-23T01:33:15.158" v="184" actId="20577"/>
          <ac:spMkLst>
            <pc:docMk/>
            <pc:sldMk cId="1463337420" sldId="323"/>
            <ac:spMk id="4" creationId="{00000000-0000-0000-0000-000000000000}"/>
          </ac:spMkLst>
        </pc:spChg>
        <pc:graphicFrameChg chg="mod modGraphic">
          <ac:chgData name="NGUYEN HUY NAM 20182695" userId="1eb31ae1-447e-43e1-aab1-fcde36a92196" providerId="ADAL" clId="{E5BC288C-F65A-4E83-9E6F-6C04831B4BE0}" dt="2022-07-23T01:33:24.478" v="186" actId="1076"/>
          <ac:graphicFrameMkLst>
            <pc:docMk/>
            <pc:sldMk cId="1463337420" sldId="323"/>
            <ac:graphicFrameMk id="5" creationId="{00000000-0000-0000-0000-000000000000}"/>
          </ac:graphicFrameMkLst>
        </pc:graphicFrameChg>
        <pc:graphicFrameChg chg="mod modGraphic">
          <ac:chgData name="NGUYEN HUY NAM 20182695" userId="1eb31ae1-447e-43e1-aab1-fcde36a92196" providerId="ADAL" clId="{E5BC288C-F65A-4E83-9E6F-6C04831B4BE0}" dt="2022-07-23T01:33:27.057" v="187" actId="14100"/>
          <ac:graphicFrameMkLst>
            <pc:docMk/>
            <pc:sldMk cId="1463337420" sldId="323"/>
            <ac:graphicFrameMk id="6" creationId="{00000000-0000-0000-0000-000000000000}"/>
          </ac:graphicFrameMkLst>
        </pc:graphicFrameChg>
      </pc:sldChg>
      <pc:sldChg chg="modSp mod">
        <pc:chgData name="NGUYEN HUY NAM 20182695" userId="1eb31ae1-447e-43e1-aab1-fcde36a92196" providerId="ADAL" clId="{E5BC288C-F65A-4E83-9E6F-6C04831B4BE0}" dt="2022-07-23T06:46:52.811" v="1124" actId="20577"/>
        <pc:sldMkLst>
          <pc:docMk/>
          <pc:sldMk cId="3614643776" sldId="324"/>
        </pc:sldMkLst>
        <pc:spChg chg="mod">
          <ac:chgData name="NGUYEN HUY NAM 20182695" userId="1eb31ae1-447e-43e1-aab1-fcde36a92196" providerId="ADAL" clId="{E5BC288C-F65A-4E83-9E6F-6C04831B4BE0}" dt="2022-07-23T01:33:37.833" v="188" actId="2711"/>
          <ac:spMkLst>
            <pc:docMk/>
            <pc:sldMk cId="3614643776" sldId="324"/>
            <ac:spMk id="2" creationId="{00000000-0000-0000-0000-000000000000}"/>
          </ac:spMkLst>
        </pc:spChg>
        <pc:spChg chg="mod">
          <ac:chgData name="NGUYEN HUY NAM 20182695" userId="1eb31ae1-447e-43e1-aab1-fcde36a92196" providerId="ADAL" clId="{E5BC288C-F65A-4E83-9E6F-6C04831B4BE0}" dt="2022-07-23T06:46:52.811" v="1124" actId="20577"/>
          <ac:spMkLst>
            <pc:docMk/>
            <pc:sldMk cId="3614643776" sldId="324"/>
            <ac:spMk id="3" creationId="{00000000-0000-0000-0000-000000000000}"/>
          </ac:spMkLst>
        </pc:spChg>
        <pc:spChg chg="mod">
          <ac:chgData name="NGUYEN HUY NAM 20182695" userId="1eb31ae1-447e-43e1-aab1-fcde36a92196" providerId="ADAL" clId="{E5BC288C-F65A-4E83-9E6F-6C04831B4BE0}" dt="2022-07-23T01:33:58.983" v="205" actId="20577"/>
          <ac:spMkLst>
            <pc:docMk/>
            <pc:sldMk cId="3614643776" sldId="324"/>
            <ac:spMk id="8" creationId="{00000000-0000-0000-0000-000000000000}"/>
          </ac:spMkLst>
        </pc:spChg>
      </pc:sldChg>
      <pc:sldChg chg="modSp del mod">
        <pc:chgData name="NGUYEN HUY NAM 20182695" userId="1eb31ae1-447e-43e1-aab1-fcde36a92196" providerId="ADAL" clId="{E5BC288C-F65A-4E83-9E6F-6C04831B4BE0}" dt="2022-07-23T07:23:59.529" v="1805" actId="47"/>
        <pc:sldMkLst>
          <pc:docMk/>
          <pc:sldMk cId="1272796595" sldId="325"/>
        </pc:sldMkLst>
        <pc:spChg chg="mod">
          <ac:chgData name="NGUYEN HUY NAM 20182695" userId="1eb31ae1-447e-43e1-aab1-fcde36a92196" providerId="ADAL" clId="{E5BC288C-F65A-4E83-9E6F-6C04831B4BE0}" dt="2022-07-23T01:34:09.401" v="206" actId="2711"/>
          <ac:spMkLst>
            <pc:docMk/>
            <pc:sldMk cId="1272796595" sldId="325"/>
            <ac:spMk id="2" creationId="{00000000-0000-0000-0000-000000000000}"/>
          </ac:spMkLst>
        </pc:spChg>
        <pc:spChg chg="mod">
          <ac:chgData name="NGUYEN HUY NAM 20182695" userId="1eb31ae1-447e-43e1-aab1-fcde36a92196" providerId="ADAL" clId="{E5BC288C-F65A-4E83-9E6F-6C04831B4BE0}" dt="2022-07-23T06:48:29.440" v="1219" actId="20577"/>
          <ac:spMkLst>
            <pc:docMk/>
            <pc:sldMk cId="1272796595" sldId="325"/>
            <ac:spMk id="3" creationId="{00000000-0000-0000-0000-000000000000}"/>
          </ac:spMkLst>
        </pc:spChg>
        <pc:spChg chg="mod">
          <ac:chgData name="NGUYEN HUY NAM 20182695" userId="1eb31ae1-447e-43e1-aab1-fcde36a92196" providerId="ADAL" clId="{E5BC288C-F65A-4E83-9E6F-6C04831B4BE0}" dt="2022-07-23T01:34:09.401" v="206" actId="2711"/>
          <ac:spMkLst>
            <pc:docMk/>
            <pc:sldMk cId="1272796595" sldId="325"/>
            <ac:spMk id="4" creationId="{00000000-0000-0000-0000-000000000000}"/>
          </ac:spMkLst>
        </pc:spChg>
      </pc:sldChg>
      <pc:sldChg chg="modSp del mod">
        <pc:chgData name="NGUYEN HUY NAM 20182695" userId="1eb31ae1-447e-43e1-aab1-fcde36a92196" providerId="ADAL" clId="{E5BC288C-F65A-4E83-9E6F-6C04831B4BE0}" dt="2022-07-23T07:24:08.895" v="1808" actId="47"/>
        <pc:sldMkLst>
          <pc:docMk/>
          <pc:sldMk cId="3488797856" sldId="326"/>
        </pc:sldMkLst>
        <pc:spChg chg="mod">
          <ac:chgData name="NGUYEN HUY NAM 20182695" userId="1eb31ae1-447e-43e1-aab1-fcde36a92196" providerId="ADAL" clId="{E5BC288C-F65A-4E83-9E6F-6C04831B4BE0}" dt="2022-07-23T01:34:59.588" v="227" actId="2711"/>
          <ac:spMkLst>
            <pc:docMk/>
            <pc:sldMk cId="3488797856" sldId="326"/>
            <ac:spMk id="2" creationId="{00000000-0000-0000-0000-000000000000}"/>
          </ac:spMkLst>
        </pc:spChg>
        <pc:spChg chg="mod">
          <ac:chgData name="NGUYEN HUY NAM 20182695" userId="1eb31ae1-447e-43e1-aab1-fcde36a92196" providerId="ADAL" clId="{E5BC288C-F65A-4E83-9E6F-6C04831B4BE0}" dt="2022-07-23T06:48:32.098" v="1221" actId="20577"/>
          <ac:spMkLst>
            <pc:docMk/>
            <pc:sldMk cId="3488797856" sldId="326"/>
            <ac:spMk id="3" creationId="{00000000-0000-0000-0000-000000000000}"/>
          </ac:spMkLst>
        </pc:spChg>
        <pc:spChg chg="mod">
          <ac:chgData name="NGUYEN HUY NAM 20182695" userId="1eb31ae1-447e-43e1-aab1-fcde36a92196" providerId="ADAL" clId="{E5BC288C-F65A-4E83-9E6F-6C04831B4BE0}" dt="2022-07-23T01:34:59.588" v="227" actId="2711"/>
          <ac:spMkLst>
            <pc:docMk/>
            <pc:sldMk cId="3488797856" sldId="326"/>
            <ac:spMk id="6" creationId="{00000000-0000-0000-0000-000000000000}"/>
          </ac:spMkLst>
        </pc:spChg>
      </pc:sldChg>
      <pc:sldChg chg="modSp add del mod ord">
        <pc:chgData name="NGUYEN HUY NAM 20182695" userId="1eb31ae1-447e-43e1-aab1-fcde36a92196" providerId="ADAL" clId="{E5BC288C-F65A-4E83-9E6F-6C04831B4BE0}" dt="2022-07-23T07:41:24.352" v="2702" actId="12"/>
        <pc:sldMkLst>
          <pc:docMk/>
          <pc:sldMk cId="3872010012" sldId="327"/>
        </pc:sldMkLst>
        <pc:spChg chg="mod">
          <ac:chgData name="NGUYEN HUY NAM 20182695" userId="1eb31ae1-447e-43e1-aab1-fcde36a92196" providerId="ADAL" clId="{E5BC288C-F65A-4E83-9E6F-6C04831B4BE0}" dt="2022-07-23T01:35:05.612" v="228" actId="2711"/>
          <ac:spMkLst>
            <pc:docMk/>
            <pc:sldMk cId="3872010012" sldId="327"/>
            <ac:spMk id="2" creationId="{00000000-0000-0000-0000-000000000000}"/>
          </ac:spMkLst>
        </pc:spChg>
        <pc:spChg chg="mod">
          <ac:chgData name="NGUYEN HUY NAM 20182695" userId="1eb31ae1-447e-43e1-aab1-fcde36a92196" providerId="ADAL" clId="{E5BC288C-F65A-4E83-9E6F-6C04831B4BE0}" dt="2022-07-23T06:48:25.267" v="1217" actId="20577"/>
          <ac:spMkLst>
            <pc:docMk/>
            <pc:sldMk cId="3872010012" sldId="327"/>
            <ac:spMk id="3" creationId="{00000000-0000-0000-0000-000000000000}"/>
          </ac:spMkLst>
        </pc:spChg>
        <pc:spChg chg="mod">
          <ac:chgData name="NGUYEN HUY NAM 20182695" userId="1eb31ae1-447e-43e1-aab1-fcde36a92196" providerId="ADAL" clId="{E5BC288C-F65A-4E83-9E6F-6C04831B4BE0}" dt="2022-07-23T07:41:24.352" v="2702" actId="12"/>
          <ac:spMkLst>
            <pc:docMk/>
            <pc:sldMk cId="3872010012" sldId="327"/>
            <ac:spMk id="4" creationId="{00000000-0000-0000-0000-000000000000}"/>
          </ac:spMkLst>
        </pc:spChg>
        <pc:graphicFrameChg chg="modGraphic">
          <ac:chgData name="NGUYEN HUY NAM 20182695" userId="1eb31ae1-447e-43e1-aab1-fcde36a92196" providerId="ADAL" clId="{E5BC288C-F65A-4E83-9E6F-6C04831B4BE0}" dt="2022-07-23T01:35:24.030" v="229" actId="2711"/>
          <ac:graphicFrameMkLst>
            <pc:docMk/>
            <pc:sldMk cId="3872010012" sldId="327"/>
            <ac:graphicFrameMk id="5" creationId="{00000000-0000-0000-0000-000000000000}"/>
          </ac:graphicFrameMkLst>
        </pc:graphicFrameChg>
      </pc:sldChg>
      <pc:sldChg chg="modSp mod ord">
        <pc:chgData name="NGUYEN HUY NAM 20182695" userId="1eb31ae1-447e-43e1-aab1-fcde36a92196" providerId="ADAL" clId="{E5BC288C-F65A-4E83-9E6F-6C04831B4BE0}" dt="2022-07-23T07:41:34.358" v="2709" actId="20577"/>
        <pc:sldMkLst>
          <pc:docMk/>
          <pc:sldMk cId="846792585" sldId="328"/>
        </pc:sldMkLst>
        <pc:spChg chg="mod">
          <ac:chgData name="NGUYEN HUY NAM 20182695" userId="1eb31ae1-447e-43e1-aab1-fcde36a92196" providerId="ADAL" clId="{E5BC288C-F65A-4E83-9E6F-6C04831B4BE0}" dt="2022-07-23T01:34:17.114" v="207" actId="2711"/>
          <ac:spMkLst>
            <pc:docMk/>
            <pc:sldMk cId="846792585" sldId="328"/>
            <ac:spMk id="2" creationId="{00000000-0000-0000-0000-000000000000}"/>
          </ac:spMkLst>
        </pc:spChg>
        <pc:spChg chg="mod">
          <ac:chgData name="NGUYEN HUY NAM 20182695" userId="1eb31ae1-447e-43e1-aab1-fcde36a92196" providerId="ADAL" clId="{E5BC288C-F65A-4E83-9E6F-6C04831B4BE0}" dt="2022-07-23T06:48:19.612" v="1215" actId="20577"/>
          <ac:spMkLst>
            <pc:docMk/>
            <pc:sldMk cId="846792585" sldId="328"/>
            <ac:spMk id="3" creationId="{00000000-0000-0000-0000-000000000000}"/>
          </ac:spMkLst>
        </pc:spChg>
        <pc:spChg chg="mod">
          <ac:chgData name="NGUYEN HUY NAM 20182695" userId="1eb31ae1-447e-43e1-aab1-fcde36a92196" providerId="ADAL" clId="{E5BC288C-F65A-4E83-9E6F-6C04831B4BE0}" dt="2022-07-23T07:41:34.358" v="2709" actId="20577"/>
          <ac:spMkLst>
            <pc:docMk/>
            <pc:sldMk cId="846792585" sldId="328"/>
            <ac:spMk id="8" creationId="{00000000-0000-0000-0000-000000000000}"/>
          </ac:spMkLst>
        </pc:spChg>
        <pc:picChg chg="mod">
          <ac:chgData name="NGUYEN HUY NAM 20182695" userId="1eb31ae1-447e-43e1-aab1-fcde36a92196" providerId="ADAL" clId="{E5BC288C-F65A-4E83-9E6F-6C04831B4BE0}" dt="2022-07-23T01:34:41.924" v="223" actId="1076"/>
          <ac:picMkLst>
            <pc:docMk/>
            <pc:sldMk cId="846792585" sldId="328"/>
            <ac:picMk id="5" creationId="{00000000-0000-0000-0000-000000000000}"/>
          </ac:picMkLst>
        </pc:picChg>
        <pc:picChg chg="mod">
          <ac:chgData name="NGUYEN HUY NAM 20182695" userId="1eb31ae1-447e-43e1-aab1-fcde36a92196" providerId="ADAL" clId="{E5BC288C-F65A-4E83-9E6F-6C04831B4BE0}" dt="2022-07-23T01:34:40.762" v="222" actId="1076"/>
          <ac:picMkLst>
            <pc:docMk/>
            <pc:sldMk cId="846792585" sldId="328"/>
            <ac:picMk id="6" creationId="{00000000-0000-0000-0000-000000000000}"/>
          </ac:picMkLst>
        </pc:picChg>
        <pc:picChg chg="mod">
          <ac:chgData name="NGUYEN HUY NAM 20182695" userId="1eb31ae1-447e-43e1-aab1-fcde36a92196" providerId="ADAL" clId="{E5BC288C-F65A-4E83-9E6F-6C04831B4BE0}" dt="2022-07-23T01:34:54.183" v="226" actId="14100"/>
          <ac:picMkLst>
            <pc:docMk/>
            <pc:sldMk cId="846792585" sldId="328"/>
            <ac:picMk id="7" creationId="{00000000-0000-0000-0000-000000000000}"/>
          </ac:picMkLst>
        </pc:picChg>
      </pc:sldChg>
      <pc:sldChg chg="del">
        <pc:chgData name="NGUYEN HUY NAM 20182695" userId="1eb31ae1-447e-43e1-aab1-fcde36a92196" providerId="ADAL" clId="{E5BC288C-F65A-4E83-9E6F-6C04831B4BE0}" dt="2022-07-23T06:38:57.563" v="600" actId="47"/>
        <pc:sldMkLst>
          <pc:docMk/>
          <pc:sldMk cId="2588799485" sldId="329"/>
        </pc:sldMkLst>
      </pc:sldChg>
      <pc:sldChg chg="addSp delSp modSp mod">
        <pc:chgData name="NGUYEN HUY NAM 20182695" userId="1eb31ae1-447e-43e1-aab1-fcde36a92196" providerId="ADAL" clId="{E5BC288C-F65A-4E83-9E6F-6C04831B4BE0}" dt="2022-07-23T07:23:41.643" v="1804" actId="1076"/>
        <pc:sldMkLst>
          <pc:docMk/>
          <pc:sldMk cId="1874955972" sldId="330"/>
        </pc:sldMkLst>
        <pc:spChg chg="mod">
          <ac:chgData name="NGUYEN HUY NAM 20182695" userId="1eb31ae1-447e-43e1-aab1-fcde36a92196" providerId="ADAL" clId="{E5BC288C-F65A-4E83-9E6F-6C04831B4BE0}" dt="2022-07-23T01:36:01.053" v="233" actId="1076"/>
          <ac:spMkLst>
            <pc:docMk/>
            <pc:sldMk cId="1874955972" sldId="330"/>
            <ac:spMk id="2" creationId="{00000000-0000-0000-0000-000000000000}"/>
          </ac:spMkLst>
        </pc:spChg>
        <pc:spChg chg="mod">
          <ac:chgData name="NGUYEN HUY NAM 20182695" userId="1eb31ae1-447e-43e1-aab1-fcde36a92196" providerId="ADAL" clId="{E5BC288C-F65A-4E83-9E6F-6C04831B4BE0}" dt="2022-07-23T06:39:12.014" v="629" actId="20577"/>
          <ac:spMkLst>
            <pc:docMk/>
            <pc:sldMk cId="1874955972" sldId="330"/>
            <ac:spMk id="3" creationId="{00000000-0000-0000-0000-000000000000}"/>
          </ac:spMkLst>
        </pc:spChg>
        <pc:spChg chg="add mod">
          <ac:chgData name="NGUYEN HUY NAM 20182695" userId="1eb31ae1-447e-43e1-aab1-fcde36a92196" providerId="ADAL" clId="{E5BC288C-F65A-4E83-9E6F-6C04831B4BE0}" dt="2022-07-23T06:41:14.646" v="724" actId="113"/>
          <ac:spMkLst>
            <pc:docMk/>
            <pc:sldMk cId="1874955972" sldId="330"/>
            <ac:spMk id="4" creationId="{A3AA06E3-8F84-570B-2D8B-916BD2A1A1D4}"/>
          </ac:spMkLst>
        </pc:spChg>
        <pc:spChg chg="mod">
          <ac:chgData name="NGUYEN HUY NAM 20182695" userId="1eb31ae1-447e-43e1-aab1-fcde36a92196" providerId="ADAL" clId="{E5BC288C-F65A-4E83-9E6F-6C04831B4BE0}" dt="2022-07-23T06:42:24.635" v="831" actId="1076"/>
          <ac:spMkLst>
            <pc:docMk/>
            <pc:sldMk cId="1874955972" sldId="330"/>
            <ac:spMk id="7" creationId="{00000000-0000-0000-0000-000000000000}"/>
          </ac:spMkLst>
        </pc:spChg>
        <pc:spChg chg="del mod">
          <ac:chgData name="NGUYEN HUY NAM 20182695" userId="1eb31ae1-447e-43e1-aab1-fcde36a92196" providerId="ADAL" clId="{E5BC288C-F65A-4E83-9E6F-6C04831B4BE0}" dt="2022-07-23T06:41:45.370" v="761"/>
          <ac:spMkLst>
            <pc:docMk/>
            <pc:sldMk cId="1874955972" sldId="330"/>
            <ac:spMk id="8" creationId="{00000000-0000-0000-0000-000000000000}"/>
          </ac:spMkLst>
        </pc:spChg>
        <pc:spChg chg="add mod">
          <ac:chgData name="NGUYEN HUY NAM 20182695" userId="1eb31ae1-447e-43e1-aab1-fcde36a92196" providerId="ADAL" clId="{E5BC288C-F65A-4E83-9E6F-6C04831B4BE0}" dt="2022-07-23T07:23:29.995" v="1802" actId="1076"/>
          <ac:spMkLst>
            <pc:docMk/>
            <pc:sldMk cId="1874955972" sldId="330"/>
            <ac:spMk id="9" creationId="{B8A8BF41-9FDE-7C3B-33C6-EF2F6123603F}"/>
          </ac:spMkLst>
        </pc:spChg>
        <pc:spChg chg="add mod">
          <ac:chgData name="NGUYEN HUY NAM 20182695" userId="1eb31ae1-447e-43e1-aab1-fcde36a92196" providerId="ADAL" clId="{E5BC288C-F65A-4E83-9E6F-6C04831B4BE0}" dt="2022-07-23T07:23:41.643" v="1804" actId="1076"/>
          <ac:spMkLst>
            <pc:docMk/>
            <pc:sldMk cId="1874955972" sldId="330"/>
            <ac:spMk id="10" creationId="{0D916745-7DBE-A715-966D-FF291481F7A6}"/>
          </ac:spMkLst>
        </pc:spChg>
        <pc:picChg chg="mod">
          <ac:chgData name="NGUYEN HUY NAM 20182695" userId="1eb31ae1-447e-43e1-aab1-fcde36a92196" providerId="ADAL" clId="{E5BC288C-F65A-4E83-9E6F-6C04831B4BE0}" dt="2022-07-23T06:42:20.648" v="830" actId="1076"/>
          <ac:picMkLst>
            <pc:docMk/>
            <pc:sldMk cId="1874955972" sldId="330"/>
            <ac:picMk id="5" creationId="{00000000-0000-0000-0000-000000000000}"/>
          </ac:picMkLst>
        </pc:picChg>
        <pc:picChg chg="mod">
          <ac:chgData name="NGUYEN HUY NAM 20182695" userId="1eb31ae1-447e-43e1-aab1-fcde36a92196" providerId="ADAL" clId="{E5BC288C-F65A-4E83-9E6F-6C04831B4BE0}" dt="2022-07-23T06:41:44.682" v="759" actId="1076"/>
          <ac:picMkLst>
            <pc:docMk/>
            <pc:sldMk cId="1874955972" sldId="330"/>
            <ac:picMk id="6" creationId="{00000000-0000-0000-0000-000000000000}"/>
          </ac:picMkLst>
        </pc:picChg>
      </pc:sldChg>
      <pc:sldChg chg="add del">
        <pc:chgData name="NGUYEN HUY NAM 20182695" userId="1eb31ae1-447e-43e1-aab1-fcde36a92196" providerId="ADAL" clId="{E5BC288C-F65A-4E83-9E6F-6C04831B4BE0}" dt="2022-07-23T01:28:33.827" v="78" actId="47"/>
        <pc:sldMkLst>
          <pc:docMk/>
          <pc:sldMk cId="1253463872" sldId="331"/>
        </pc:sldMkLst>
      </pc:sldChg>
      <pc:sldChg chg="addSp delSp modSp add mod">
        <pc:chgData name="NGUYEN HUY NAM 20182695" userId="1eb31ae1-447e-43e1-aab1-fcde36a92196" providerId="ADAL" clId="{E5BC288C-F65A-4E83-9E6F-6C04831B4BE0}" dt="2022-07-23T06:45:56.529" v="1050"/>
        <pc:sldMkLst>
          <pc:docMk/>
          <pc:sldMk cId="2731449380" sldId="331"/>
        </pc:sldMkLst>
        <pc:spChg chg="mod">
          <ac:chgData name="NGUYEN HUY NAM 20182695" userId="1eb31ae1-447e-43e1-aab1-fcde36a92196" providerId="ADAL" clId="{E5BC288C-F65A-4E83-9E6F-6C04831B4BE0}" dt="2022-07-23T01:31:05.117" v="101" actId="2711"/>
          <ac:spMkLst>
            <pc:docMk/>
            <pc:sldMk cId="2731449380" sldId="331"/>
            <ac:spMk id="2" creationId="{00000000-0000-0000-0000-000000000000}"/>
          </ac:spMkLst>
        </pc:spChg>
        <pc:spChg chg="mod">
          <ac:chgData name="NGUYEN HUY NAM 20182695" userId="1eb31ae1-447e-43e1-aab1-fcde36a92196" providerId="ADAL" clId="{E5BC288C-F65A-4E83-9E6F-6C04831B4BE0}" dt="2022-07-23T06:45:56.529" v="1050"/>
          <ac:spMkLst>
            <pc:docMk/>
            <pc:sldMk cId="2731449380" sldId="331"/>
            <ac:spMk id="3" creationId="{00000000-0000-0000-0000-000000000000}"/>
          </ac:spMkLst>
        </pc:spChg>
        <pc:spChg chg="mod">
          <ac:chgData name="NGUYEN HUY NAM 20182695" userId="1eb31ae1-447e-43e1-aab1-fcde36a92196" providerId="ADAL" clId="{E5BC288C-F65A-4E83-9E6F-6C04831B4BE0}" dt="2022-07-23T01:32:03.577" v="173" actId="12"/>
          <ac:spMkLst>
            <pc:docMk/>
            <pc:sldMk cId="2731449380" sldId="331"/>
            <ac:spMk id="4" creationId="{00000000-0000-0000-0000-000000000000}"/>
          </ac:spMkLst>
        </pc:spChg>
        <pc:graphicFrameChg chg="del">
          <ac:chgData name="NGUYEN HUY NAM 20182695" userId="1eb31ae1-447e-43e1-aab1-fcde36a92196" providerId="ADAL" clId="{E5BC288C-F65A-4E83-9E6F-6C04831B4BE0}" dt="2022-07-23T01:31:12.543" v="107" actId="478"/>
          <ac:graphicFrameMkLst>
            <pc:docMk/>
            <pc:sldMk cId="2731449380" sldId="331"/>
            <ac:graphicFrameMk id="5" creationId="{00000000-0000-0000-0000-000000000000}"/>
          </ac:graphicFrameMkLst>
        </pc:graphicFrameChg>
        <pc:picChg chg="del">
          <ac:chgData name="NGUYEN HUY NAM 20182695" userId="1eb31ae1-447e-43e1-aab1-fcde36a92196" providerId="ADAL" clId="{E5BC288C-F65A-4E83-9E6F-6C04831B4BE0}" dt="2022-07-23T01:31:11.913" v="106" actId="478"/>
          <ac:picMkLst>
            <pc:docMk/>
            <pc:sldMk cId="2731449380" sldId="331"/>
            <ac:picMk id="6" creationId="{00000000-0000-0000-0000-000000000000}"/>
          </ac:picMkLst>
        </pc:picChg>
        <pc:picChg chg="del">
          <ac:chgData name="NGUYEN HUY NAM 20182695" userId="1eb31ae1-447e-43e1-aab1-fcde36a92196" providerId="ADAL" clId="{E5BC288C-F65A-4E83-9E6F-6C04831B4BE0}" dt="2022-07-23T01:31:11.504" v="105" actId="478"/>
          <ac:picMkLst>
            <pc:docMk/>
            <pc:sldMk cId="2731449380" sldId="331"/>
            <ac:picMk id="7" creationId="{00000000-0000-0000-0000-000000000000}"/>
          </ac:picMkLst>
        </pc:picChg>
        <pc:picChg chg="del">
          <ac:chgData name="NGUYEN HUY NAM 20182695" userId="1eb31ae1-447e-43e1-aab1-fcde36a92196" providerId="ADAL" clId="{E5BC288C-F65A-4E83-9E6F-6C04831B4BE0}" dt="2022-07-23T01:31:10.127" v="103" actId="478"/>
          <ac:picMkLst>
            <pc:docMk/>
            <pc:sldMk cId="2731449380" sldId="331"/>
            <ac:picMk id="8" creationId="{00000000-0000-0000-0000-000000000000}"/>
          </ac:picMkLst>
        </pc:picChg>
        <pc:picChg chg="del">
          <ac:chgData name="NGUYEN HUY NAM 20182695" userId="1eb31ae1-447e-43e1-aab1-fcde36a92196" providerId="ADAL" clId="{E5BC288C-F65A-4E83-9E6F-6C04831B4BE0}" dt="2022-07-23T01:31:10.826" v="104" actId="478"/>
          <ac:picMkLst>
            <pc:docMk/>
            <pc:sldMk cId="2731449380" sldId="331"/>
            <ac:picMk id="9" creationId="{00000000-0000-0000-0000-000000000000}"/>
          </ac:picMkLst>
        </pc:picChg>
        <pc:picChg chg="add mod">
          <ac:chgData name="NGUYEN HUY NAM 20182695" userId="1eb31ae1-447e-43e1-aab1-fcde36a92196" providerId="ADAL" clId="{E5BC288C-F65A-4E83-9E6F-6C04831B4BE0}" dt="2022-07-23T01:31:53.016" v="172" actId="1076"/>
          <ac:picMkLst>
            <pc:docMk/>
            <pc:sldMk cId="2731449380" sldId="331"/>
            <ac:picMk id="10" creationId="{17ECF74F-8898-BEE6-0387-0AB8EC315F4C}"/>
          </ac:picMkLst>
        </pc:picChg>
      </pc:sldChg>
      <pc:sldChg chg="addSp delSp modSp add mod">
        <pc:chgData name="NGUYEN HUY NAM 20182695" userId="1eb31ae1-447e-43e1-aab1-fcde36a92196" providerId="ADAL" clId="{E5BC288C-F65A-4E83-9E6F-6C04831B4BE0}" dt="2022-07-23T07:24:15.940" v="1810" actId="20577"/>
        <pc:sldMkLst>
          <pc:docMk/>
          <pc:sldMk cId="3620633885" sldId="332"/>
        </pc:sldMkLst>
        <pc:spChg chg="mod">
          <ac:chgData name="NGUYEN HUY NAM 20182695" userId="1eb31ae1-447e-43e1-aab1-fcde36a92196" providerId="ADAL" clId="{E5BC288C-F65A-4E83-9E6F-6C04831B4BE0}" dt="2022-07-23T07:24:15.940" v="1810" actId="20577"/>
          <ac:spMkLst>
            <pc:docMk/>
            <pc:sldMk cId="3620633885" sldId="332"/>
            <ac:spMk id="3" creationId="{00000000-0000-0000-0000-000000000000}"/>
          </ac:spMkLst>
        </pc:spChg>
        <pc:spChg chg="del mod">
          <ac:chgData name="NGUYEN HUY NAM 20182695" userId="1eb31ae1-447e-43e1-aab1-fcde36a92196" providerId="ADAL" clId="{E5BC288C-F65A-4E83-9E6F-6C04831B4BE0}" dt="2022-07-23T06:27:41.186" v="288" actId="21"/>
          <ac:spMkLst>
            <pc:docMk/>
            <pc:sldMk cId="3620633885" sldId="332"/>
            <ac:spMk id="8" creationId="{00000000-0000-0000-0000-000000000000}"/>
          </ac:spMkLst>
        </pc:spChg>
        <pc:spChg chg="add del mod">
          <ac:chgData name="NGUYEN HUY NAM 20182695" userId="1eb31ae1-447e-43e1-aab1-fcde36a92196" providerId="ADAL" clId="{E5BC288C-F65A-4E83-9E6F-6C04831B4BE0}" dt="2022-07-23T06:27:35.968" v="284" actId="21"/>
          <ac:spMkLst>
            <pc:docMk/>
            <pc:sldMk cId="3620633885" sldId="332"/>
            <ac:spMk id="9" creationId="{64C92C41-0C30-D2AC-073D-09B256EA2C56}"/>
          </ac:spMkLst>
        </pc:spChg>
        <pc:spChg chg="add mod">
          <ac:chgData name="NGUYEN HUY NAM 20182695" userId="1eb31ae1-447e-43e1-aab1-fcde36a92196" providerId="ADAL" clId="{E5BC288C-F65A-4E83-9E6F-6C04831B4BE0}" dt="2022-07-23T06:28:59.102" v="379" actId="20577"/>
          <ac:spMkLst>
            <pc:docMk/>
            <pc:sldMk cId="3620633885" sldId="332"/>
            <ac:spMk id="10" creationId="{183A9E38-D704-D019-5A00-54F13802BA2B}"/>
          </ac:spMkLst>
        </pc:spChg>
        <pc:spChg chg="add del mod">
          <ac:chgData name="NGUYEN HUY NAM 20182695" userId="1eb31ae1-447e-43e1-aab1-fcde36a92196" providerId="ADAL" clId="{E5BC288C-F65A-4E83-9E6F-6C04831B4BE0}" dt="2022-07-23T06:27:47.091" v="291"/>
          <ac:spMkLst>
            <pc:docMk/>
            <pc:sldMk cId="3620633885" sldId="332"/>
            <ac:spMk id="11" creationId="{54B3D98A-BC31-842D-8445-8F20358F23A7}"/>
          </ac:spMkLst>
        </pc:spChg>
        <pc:spChg chg="add del mod">
          <ac:chgData name="NGUYEN HUY NAM 20182695" userId="1eb31ae1-447e-43e1-aab1-fcde36a92196" providerId="ADAL" clId="{E5BC288C-F65A-4E83-9E6F-6C04831B4BE0}" dt="2022-07-23T06:29:14.577" v="383" actId="478"/>
          <ac:spMkLst>
            <pc:docMk/>
            <pc:sldMk cId="3620633885" sldId="332"/>
            <ac:spMk id="12" creationId="{B707352A-A9FA-BCBF-DF28-6600FE02A915}"/>
          </ac:spMkLst>
        </pc:spChg>
        <pc:spChg chg="add mod">
          <ac:chgData name="NGUYEN HUY NAM 20182695" userId="1eb31ae1-447e-43e1-aab1-fcde36a92196" providerId="ADAL" clId="{E5BC288C-F65A-4E83-9E6F-6C04831B4BE0}" dt="2022-07-23T06:30:22.139" v="392" actId="14100"/>
          <ac:spMkLst>
            <pc:docMk/>
            <pc:sldMk cId="3620633885" sldId="332"/>
            <ac:spMk id="16" creationId="{D86A4CD5-2959-651F-17AB-C62285FD339F}"/>
          </ac:spMkLst>
        </pc:spChg>
        <pc:spChg chg="add del">
          <ac:chgData name="NGUYEN HUY NAM 20182695" userId="1eb31ae1-447e-43e1-aab1-fcde36a92196" providerId="ADAL" clId="{E5BC288C-F65A-4E83-9E6F-6C04831B4BE0}" dt="2022-07-23T06:30:31.824" v="394"/>
          <ac:spMkLst>
            <pc:docMk/>
            <pc:sldMk cId="3620633885" sldId="332"/>
            <ac:spMk id="17" creationId="{EBA28478-EB78-E7C3-F2E8-BDE9EA79A73B}"/>
          </ac:spMkLst>
        </pc:spChg>
        <pc:picChg chg="del">
          <ac:chgData name="NGUYEN HUY NAM 20182695" userId="1eb31ae1-447e-43e1-aab1-fcde36a92196" providerId="ADAL" clId="{E5BC288C-F65A-4E83-9E6F-6C04831B4BE0}" dt="2022-07-23T06:27:26.381" v="283" actId="478"/>
          <ac:picMkLst>
            <pc:docMk/>
            <pc:sldMk cId="3620633885" sldId="332"/>
            <ac:picMk id="5" creationId="{00000000-0000-0000-0000-000000000000}"/>
          </ac:picMkLst>
        </pc:picChg>
        <pc:picChg chg="del">
          <ac:chgData name="NGUYEN HUY NAM 20182695" userId="1eb31ae1-447e-43e1-aab1-fcde36a92196" providerId="ADAL" clId="{E5BC288C-F65A-4E83-9E6F-6C04831B4BE0}" dt="2022-07-23T06:27:37.717" v="285" actId="478"/>
          <ac:picMkLst>
            <pc:docMk/>
            <pc:sldMk cId="3620633885" sldId="332"/>
            <ac:picMk id="6" creationId="{00000000-0000-0000-0000-000000000000}"/>
          </ac:picMkLst>
        </pc:picChg>
        <pc:picChg chg="del">
          <ac:chgData name="NGUYEN HUY NAM 20182695" userId="1eb31ae1-447e-43e1-aab1-fcde36a92196" providerId="ADAL" clId="{E5BC288C-F65A-4E83-9E6F-6C04831B4BE0}" dt="2022-07-23T06:27:38.249" v="286" actId="478"/>
          <ac:picMkLst>
            <pc:docMk/>
            <pc:sldMk cId="3620633885" sldId="332"/>
            <ac:picMk id="7" creationId="{00000000-0000-0000-0000-000000000000}"/>
          </ac:picMkLst>
        </pc:picChg>
        <pc:picChg chg="add mod">
          <ac:chgData name="NGUYEN HUY NAM 20182695" userId="1eb31ae1-447e-43e1-aab1-fcde36a92196" providerId="ADAL" clId="{E5BC288C-F65A-4E83-9E6F-6C04831B4BE0}" dt="2022-07-23T06:29:49.379" v="389" actId="1076"/>
          <ac:picMkLst>
            <pc:docMk/>
            <pc:sldMk cId="3620633885" sldId="332"/>
            <ac:picMk id="14" creationId="{8725C3D0-F4E5-5DFF-6BA5-C6FE5AC8D31F}"/>
          </ac:picMkLst>
        </pc:picChg>
        <pc:picChg chg="add mod">
          <ac:chgData name="NGUYEN HUY NAM 20182695" userId="1eb31ae1-447e-43e1-aab1-fcde36a92196" providerId="ADAL" clId="{E5BC288C-F65A-4E83-9E6F-6C04831B4BE0}" dt="2022-07-23T06:30:46.473" v="396" actId="1076"/>
          <ac:picMkLst>
            <pc:docMk/>
            <pc:sldMk cId="3620633885" sldId="332"/>
            <ac:picMk id="19" creationId="{6979E5E2-CE8E-3436-2451-579D4A608BFF}"/>
          </ac:picMkLst>
        </pc:picChg>
      </pc:sldChg>
      <pc:sldChg chg="addSp delSp modSp add mod">
        <pc:chgData name="NGUYEN HUY NAM 20182695" userId="1eb31ae1-447e-43e1-aab1-fcde36a92196" providerId="ADAL" clId="{E5BC288C-F65A-4E83-9E6F-6C04831B4BE0}" dt="2022-07-23T07:23:15.130" v="1800" actId="255"/>
        <pc:sldMkLst>
          <pc:docMk/>
          <pc:sldMk cId="2139250430" sldId="333"/>
        </pc:sldMkLst>
        <pc:spChg chg="mod">
          <ac:chgData name="NGUYEN HUY NAM 20182695" userId="1eb31ae1-447e-43e1-aab1-fcde36a92196" providerId="ADAL" clId="{E5BC288C-F65A-4E83-9E6F-6C04831B4BE0}" dt="2022-07-23T06:44:19.129" v="936" actId="20577"/>
          <ac:spMkLst>
            <pc:docMk/>
            <pc:sldMk cId="2139250430" sldId="333"/>
            <ac:spMk id="4" creationId="{A3AA06E3-8F84-570B-2D8B-916BD2A1A1D4}"/>
          </ac:spMkLst>
        </pc:spChg>
        <pc:spChg chg="del">
          <ac:chgData name="NGUYEN HUY NAM 20182695" userId="1eb31ae1-447e-43e1-aab1-fcde36a92196" providerId="ADAL" clId="{E5BC288C-F65A-4E83-9E6F-6C04831B4BE0}" dt="2022-07-23T07:10:05.862" v="1633" actId="21"/>
          <ac:spMkLst>
            <pc:docMk/>
            <pc:sldMk cId="2139250430" sldId="333"/>
            <ac:spMk id="9" creationId="{B8A8BF41-9FDE-7C3B-33C6-EF2F6123603F}"/>
          </ac:spMkLst>
        </pc:spChg>
        <pc:spChg chg="mod">
          <ac:chgData name="NGUYEN HUY NAM 20182695" userId="1eb31ae1-447e-43e1-aab1-fcde36a92196" providerId="ADAL" clId="{E5BC288C-F65A-4E83-9E6F-6C04831B4BE0}" dt="2022-07-23T07:23:15.130" v="1800" actId="255"/>
          <ac:spMkLst>
            <pc:docMk/>
            <pc:sldMk cId="2139250430" sldId="333"/>
            <ac:spMk id="10" creationId="{0D916745-7DBE-A715-966D-FF291481F7A6}"/>
          </ac:spMkLst>
        </pc:spChg>
        <pc:spChg chg="add del mod">
          <ac:chgData name="NGUYEN HUY NAM 20182695" userId="1eb31ae1-447e-43e1-aab1-fcde36a92196" providerId="ADAL" clId="{E5BC288C-F65A-4E83-9E6F-6C04831B4BE0}" dt="2022-07-23T07:09:39.759" v="1626" actId="21"/>
          <ac:spMkLst>
            <pc:docMk/>
            <pc:sldMk cId="2139250430" sldId="333"/>
            <ac:spMk id="11" creationId="{04323E99-8EFC-54F2-5C4C-C5A6768C2E71}"/>
          </ac:spMkLst>
        </pc:spChg>
        <pc:spChg chg="add del mod">
          <ac:chgData name="NGUYEN HUY NAM 20182695" userId="1eb31ae1-447e-43e1-aab1-fcde36a92196" providerId="ADAL" clId="{E5BC288C-F65A-4E83-9E6F-6C04831B4BE0}" dt="2022-07-23T07:09:43.683" v="1629"/>
          <ac:spMkLst>
            <pc:docMk/>
            <pc:sldMk cId="2139250430" sldId="333"/>
            <ac:spMk id="12" creationId="{1ACD6509-20BE-85CA-1A9F-1EA09D3FAA2A}"/>
          </ac:spMkLst>
        </pc:spChg>
        <pc:picChg chg="del">
          <ac:chgData name="NGUYEN HUY NAM 20182695" userId="1eb31ae1-447e-43e1-aab1-fcde36a92196" providerId="ADAL" clId="{E5BC288C-F65A-4E83-9E6F-6C04831B4BE0}" dt="2022-07-23T07:09:23.319" v="1624" actId="478"/>
          <ac:picMkLst>
            <pc:docMk/>
            <pc:sldMk cId="2139250430" sldId="333"/>
            <ac:picMk id="5" creationId="{00000000-0000-0000-0000-000000000000}"/>
          </ac:picMkLst>
        </pc:picChg>
        <pc:picChg chg="del">
          <ac:chgData name="NGUYEN HUY NAM 20182695" userId="1eb31ae1-447e-43e1-aab1-fcde36a92196" providerId="ADAL" clId="{E5BC288C-F65A-4E83-9E6F-6C04831B4BE0}" dt="2022-07-23T07:09:40.999" v="1627" actId="478"/>
          <ac:picMkLst>
            <pc:docMk/>
            <pc:sldMk cId="2139250430" sldId="333"/>
            <ac:picMk id="6" creationId="{00000000-0000-0000-0000-000000000000}"/>
          </ac:picMkLst>
        </pc:picChg>
        <pc:picChg chg="add mod">
          <ac:chgData name="NGUYEN HUY NAM 20182695" userId="1eb31ae1-447e-43e1-aab1-fcde36a92196" providerId="ADAL" clId="{E5BC288C-F65A-4E83-9E6F-6C04831B4BE0}" dt="2022-07-23T07:10:37.413" v="1638" actId="1076"/>
          <ac:picMkLst>
            <pc:docMk/>
            <pc:sldMk cId="2139250430" sldId="333"/>
            <ac:picMk id="14" creationId="{6A5D76A7-8261-28AE-54CE-119ED3EEB52A}"/>
          </ac:picMkLst>
        </pc:picChg>
        <pc:picChg chg="add mod">
          <ac:chgData name="NGUYEN HUY NAM 20182695" userId="1eb31ae1-447e-43e1-aab1-fcde36a92196" providerId="ADAL" clId="{E5BC288C-F65A-4E83-9E6F-6C04831B4BE0}" dt="2022-07-23T07:10:38.941" v="1639" actId="1076"/>
          <ac:picMkLst>
            <pc:docMk/>
            <pc:sldMk cId="2139250430" sldId="333"/>
            <ac:picMk id="16" creationId="{C2E7AAF8-45E0-578F-7604-D64F262FAEC6}"/>
          </ac:picMkLst>
        </pc:picChg>
      </pc:sldChg>
      <pc:sldChg chg="addSp delSp modSp add mod">
        <pc:chgData name="NGUYEN HUY NAM 20182695" userId="1eb31ae1-447e-43e1-aab1-fcde36a92196" providerId="ADAL" clId="{E5BC288C-F65A-4E83-9E6F-6C04831B4BE0}" dt="2022-07-23T07:18:38.202" v="1702" actId="255"/>
        <pc:sldMkLst>
          <pc:docMk/>
          <pc:sldMk cId="1973247381" sldId="334"/>
        </pc:sldMkLst>
        <pc:spChg chg="mod">
          <ac:chgData name="NGUYEN HUY NAM 20182695" userId="1eb31ae1-447e-43e1-aab1-fcde36a92196" providerId="ADAL" clId="{E5BC288C-F65A-4E83-9E6F-6C04831B4BE0}" dt="2022-07-23T06:44:22.348" v="938" actId="20577"/>
          <ac:spMkLst>
            <pc:docMk/>
            <pc:sldMk cId="1973247381" sldId="334"/>
            <ac:spMk id="4" creationId="{A3AA06E3-8F84-570B-2D8B-916BD2A1A1D4}"/>
          </ac:spMkLst>
        </pc:spChg>
        <pc:spChg chg="mod">
          <ac:chgData name="NGUYEN HUY NAM 20182695" userId="1eb31ae1-447e-43e1-aab1-fcde36a92196" providerId="ADAL" clId="{E5BC288C-F65A-4E83-9E6F-6C04831B4BE0}" dt="2022-07-23T07:18:28.884" v="1701" actId="1076"/>
          <ac:spMkLst>
            <pc:docMk/>
            <pc:sldMk cId="1973247381" sldId="334"/>
            <ac:spMk id="7" creationId="{00000000-0000-0000-0000-000000000000}"/>
          </ac:spMkLst>
        </pc:spChg>
        <pc:spChg chg="del">
          <ac:chgData name="NGUYEN HUY NAM 20182695" userId="1eb31ae1-447e-43e1-aab1-fcde36a92196" providerId="ADAL" clId="{E5BC288C-F65A-4E83-9E6F-6C04831B4BE0}" dt="2022-07-23T07:12:38.428" v="1643" actId="21"/>
          <ac:spMkLst>
            <pc:docMk/>
            <pc:sldMk cId="1973247381" sldId="334"/>
            <ac:spMk id="9" creationId="{B8A8BF41-9FDE-7C3B-33C6-EF2F6123603F}"/>
          </ac:spMkLst>
        </pc:spChg>
        <pc:spChg chg="mod">
          <ac:chgData name="NGUYEN HUY NAM 20182695" userId="1eb31ae1-447e-43e1-aab1-fcde36a92196" providerId="ADAL" clId="{E5BC288C-F65A-4E83-9E6F-6C04831B4BE0}" dt="2022-07-23T07:18:38.202" v="1702" actId="255"/>
          <ac:spMkLst>
            <pc:docMk/>
            <pc:sldMk cId="1973247381" sldId="334"/>
            <ac:spMk id="10" creationId="{0D916745-7DBE-A715-966D-FF291481F7A6}"/>
          </ac:spMkLst>
        </pc:spChg>
        <pc:spChg chg="add del mod">
          <ac:chgData name="NGUYEN HUY NAM 20182695" userId="1eb31ae1-447e-43e1-aab1-fcde36a92196" providerId="ADAL" clId="{E5BC288C-F65A-4E83-9E6F-6C04831B4BE0}" dt="2022-07-23T07:12:31.970" v="1641" actId="21"/>
          <ac:spMkLst>
            <pc:docMk/>
            <pc:sldMk cId="1973247381" sldId="334"/>
            <ac:spMk id="11" creationId="{84EEB4BF-3895-EE15-805D-AE0910F7162F}"/>
          </ac:spMkLst>
        </pc:spChg>
        <pc:picChg chg="del">
          <ac:chgData name="NGUYEN HUY NAM 20182695" userId="1eb31ae1-447e-43e1-aab1-fcde36a92196" providerId="ADAL" clId="{E5BC288C-F65A-4E83-9E6F-6C04831B4BE0}" dt="2022-07-23T07:12:27.574" v="1640" actId="478"/>
          <ac:picMkLst>
            <pc:docMk/>
            <pc:sldMk cId="1973247381" sldId="334"/>
            <ac:picMk id="5" creationId="{00000000-0000-0000-0000-000000000000}"/>
          </ac:picMkLst>
        </pc:picChg>
        <pc:picChg chg="del">
          <ac:chgData name="NGUYEN HUY NAM 20182695" userId="1eb31ae1-447e-43e1-aab1-fcde36a92196" providerId="ADAL" clId="{E5BC288C-F65A-4E83-9E6F-6C04831B4BE0}" dt="2022-07-23T07:12:33.012" v="1642" actId="478"/>
          <ac:picMkLst>
            <pc:docMk/>
            <pc:sldMk cId="1973247381" sldId="334"/>
            <ac:picMk id="6" creationId="{00000000-0000-0000-0000-000000000000}"/>
          </ac:picMkLst>
        </pc:picChg>
        <pc:picChg chg="add mod">
          <ac:chgData name="NGUYEN HUY NAM 20182695" userId="1eb31ae1-447e-43e1-aab1-fcde36a92196" providerId="ADAL" clId="{E5BC288C-F65A-4E83-9E6F-6C04831B4BE0}" dt="2022-07-23T07:18:06.140" v="1697" actId="1076"/>
          <ac:picMkLst>
            <pc:docMk/>
            <pc:sldMk cId="1973247381" sldId="334"/>
            <ac:picMk id="13" creationId="{A145536C-8C59-C405-0C75-90D012C5ACAF}"/>
          </ac:picMkLst>
        </pc:picChg>
        <pc:picChg chg="add mod">
          <ac:chgData name="NGUYEN HUY NAM 20182695" userId="1eb31ae1-447e-43e1-aab1-fcde36a92196" providerId="ADAL" clId="{E5BC288C-F65A-4E83-9E6F-6C04831B4BE0}" dt="2022-07-23T07:18:25.709" v="1700" actId="1076"/>
          <ac:picMkLst>
            <pc:docMk/>
            <pc:sldMk cId="1973247381" sldId="334"/>
            <ac:picMk id="15" creationId="{9A3BB3AF-BE77-508F-6C1E-698A32F0911E}"/>
          </ac:picMkLst>
        </pc:picChg>
      </pc:sldChg>
      <pc:sldChg chg="addSp delSp modSp add mod">
        <pc:chgData name="NGUYEN HUY NAM 20182695" userId="1eb31ae1-447e-43e1-aab1-fcde36a92196" providerId="ADAL" clId="{E5BC288C-F65A-4E83-9E6F-6C04831B4BE0}" dt="2022-07-23T07:23:03.884" v="1799" actId="1076"/>
        <pc:sldMkLst>
          <pc:docMk/>
          <pc:sldMk cId="808380844" sldId="335"/>
        </pc:sldMkLst>
        <pc:spChg chg="mod">
          <ac:chgData name="NGUYEN HUY NAM 20182695" userId="1eb31ae1-447e-43e1-aab1-fcde36a92196" providerId="ADAL" clId="{E5BC288C-F65A-4E83-9E6F-6C04831B4BE0}" dt="2022-07-23T06:44:27.024" v="940" actId="20577"/>
          <ac:spMkLst>
            <pc:docMk/>
            <pc:sldMk cId="808380844" sldId="335"/>
            <ac:spMk id="4" creationId="{A3AA06E3-8F84-570B-2D8B-916BD2A1A1D4}"/>
          </ac:spMkLst>
        </pc:spChg>
        <pc:spChg chg="mod">
          <ac:chgData name="NGUYEN HUY NAM 20182695" userId="1eb31ae1-447e-43e1-aab1-fcde36a92196" providerId="ADAL" clId="{E5BC288C-F65A-4E83-9E6F-6C04831B4BE0}" dt="2022-07-23T07:22:59.612" v="1798" actId="20577"/>
          <ac:spMkLst>
            <pc:docMk/>
            <pc:sldMk cId="808380844" sldId="335"/>
            <ac:spMk id="7" creationId="{00000000-0000-0000-0000-000000000000}"/>
          </ac:spMkLst>
        </pc:spChg>
        <pc:spChg chg="del">
          <ac:chgData name="NGUYEN HUY NAM 20182695" userId="1eb31ae1-447e-43e1-aab1-fcde36a92196" providerId="ADAL" clId="{E5BC288C-F65A-4E83-9E6F-6C04831B4BE0}" dt="2022-07-23T07:13:59.652" v="1694" actId="21"/>
          <ac:spMkLst>
            <pc:docMk/>
            <pc:sldMk cId="808380844" sldId="335"/>
            <ac:spMk id="9" creationId="{B8A8BF41-9FDE-7C3B-33C6-EF2F6123603F}"/>
          </ac:spMkLst>
        </pc:spChg>
        <pc:spChg chg="mod">
          <ac:chgData name="NGUYEN HUY NAM 20182695" userId="1eb31ae1-447e-43e1-aab1-fcde36a92196" providerId="ADAL" clId="{E5BC288C-F65A-4E83-9E6F-6C04831B4BE0}" dt="2022-07-23T07:23:03.884" v="1799" actId="1076"/>
          <ac:spMkLst>
            <pc:docMk/>
            <pc:sldMk cId="808380844" sldId="335"/>
            <ac:spMk id="10" creationId="{0D916745-7DBE-A715-966D-FF291481F7A6}"/>
          </ac:spMkLst>
        </pc:spChg>
        <pc:spChg chg="add del mod">
          <ac:chgData name="NGUYEN HUY NAM 20182695" userId="1eb31ae1-447e-43e1-aab1-fcde36a92196" providerId="ADAL" clId="{E5BC288C-F65A-4E83-9E6F-6C04831B4BE0}" dt="2022-07-23T07:13:04.238" v="1645" actId="21"/>
          <ac:spMkLst>
            <pc:docMk/>
            <pc:sldMk cId="808380844" sldId="335"/>
            <ac:spMk id="11" creationId="{5BEDD8CA-69CC-9273-955B-9089584E8124}"/>
          </ac:spMkLst>
        </pc:spChg>
        <pc:picChg chg="del">
          <ac:chgData name="NGUYEN HUY NAM 20182695" userId="1eb31ae1-447e-43e1-aab1-fcde36a92196" providerId="ADAL" clId="{E5BC288C-F65A-4E83-9E6F-6C04831B4BE0}" dt="2022-07-23T07:13:01.622" v="1644" actId="478"/>
          <ac:picMkLst>
            <pc:docMk/>
            <pc:sldMk cId="808380844" sldId="335"/>
            <ac:picMk id="5" creationId="{00000000-0000-0000-0000-000000000000}"/>
          </ac:picMkLst>
        </pc:picChg>
        <pc:picChg chg="del">
          <ac:chgData name="NGUYEN HUY NAM 20182695" userId="1eb31ae1-447e-43e1-aab1-fcde36a92196" providerId="ADAL" clId="{E5BC288C-F65A-4E83-9E6F-6C04831B4BE0}" dt="2022-07-23T07:13:04.852" v="1646" actId="478"/>
          <ac:picMkLst>
            <pc:docMk/>
            <pc:sldMk cId="808380844" sldId="335"/>
            <ac:picMk id="6" creationId="{00000000-0000-0000-0000-000000000000}"/>
          </ac:picMkLst>
        </pc:picChg>
        <pc:picChg chg="add mod">
          <ac:chgData name="NGUYEN HUY NAM 20182695" userId="1eb31ae1-447e-43e1-aab1-fcde36a92196" providerId="ADAL" clId="{E5BC288C-F65A-4E83-9E6F-6C04831B4BE0}" dt="2022-07-23T07:19:02.772" v="1707" actId="14100"/>
          <ac:picMkLst>
            <pc:docMk/>
            <pc:sldMk cId="808380844" sldId="335"/>
            <ac:picMk id="13" creationId="{DD548621-D750-9815-DC27-F1B78BE07C30}"/>
          </ac:picMkLst>
        </pc:picChg>
        <pc:picChg chg="add mod">
          <ac:chgData name="NGUYEN HUY NAM 20182695" userId="1eb31ae1-447e-43e1-aab1-fcde36a92196" providerId="ADAL" clId="{E5BC288C-F65A-4E83-9E6F-6C04831B4BE0}" dt="2022-07-23T07:19:32.365" v="1712" actId="1076"/>
          <ac:picMkLst>
            <pc:docMk/>
            <pc:sldMk cId="808380844" sldId="335"/>
            <ac:picMk id="15" creationId="{4939292C-72EB-21F0-4511-B54C4059456F}"/>
          </ac:picMkLst>
        </pc:picChg>
      </pc:sldChg>
      <pc:sldChg chg="addSp delSp modSp add del mod">
        <pc:chgData name="NGUYEN HUY NAM 20182695" userId="1eb31ae1-447e-43e1-aab1-fcde36a92196" providerId="ADAL" clId="{E5BC288C-F65A-4E83-9E6F-6C04831B4BE0}" dt="2022-07-23T07:22:53.689" v="1782" actId="47"/>
        <pc:sldMkLst>
          <pc:docMk/>
          <pc:sldMk cId="3519079657" sldId="336"/>
        </pc:sldMkLst>
        <pc:spChg chg="mod">
          <ac:chgData name="NGUYEN HUY NAM 20182695" userId="1eb31ae1-447e-43e1-aab1-fcde36a92196" providerId="ADAL" clId="{E5BC288C-F65A-4E83-9E6F-6C04831B4BE0}" dt="2022-07-23T06:44:51.295" v="986" actId="20577"/>
          <ac:spMkLst>
            <pc:docMk/>
            <pc:sldMk cId="3519079657" sldId="336"/>
            <ac:spMk id="4" creationId="{A3AA06E3-8F84-570B-2D8B-916BD2A1A1D4}"/>
          </ac:spMkLst>
        </pc:spChg>
        <pc:spChg chg="del">
          <ac:chgData name="NGUYEN HUY NAM 20182695" userId="1eb31ae1-447e-43e1-aab1-fcde36a92196" providerId="ADAL" clId="{E5BC288C-F65A-4E83-9E6F-6C04831B4BE0}" dt="2022-07-23T07:13:54.976" v="1693" actId="21"/>
          <ac:spMkLst>
            <pc:docMk/>
            <pc:sldMk cId="3519079657" sldId="336"/>
            <ac:spMk id="9" creationId="{B8A8BF41-9FDE-7C3B-33C6-EF2F6123603F}"/>
          </ac:spMkLst>
        </pc:spChg>
        <pc:spChg chg="add del mod">
          <ac:chgData name="NGUYEN HUY NAM 20182695" userId="1eb31ae1-447e-43e1-aab1-fcde36a92196" providerId="ADAL" clId="{E5BC288C-F65A-4E83-9E6F-6C04831B4BE0}" dt="2022-07-23T07:13:11.459" v="1649" actId="21"/>
          <ac:spMkLst>
            <pc:docMk/>
            <pc:sldMk cId="3519079657" sldId="336"/>
            <ac:spMk id="11" creationId="{3961F0A5-5D35-BCC3-422B-C4F5EAB9E88B}"/>
          </ac:spMkLst>
        </pc:spChg>
        <pc:picChg chg="del">
          <ac:chgData name="NGUYEN HUY NAM 20182695" userId="1eb31ae1-447e-43e1-aab1-fcde36a92196" providerId="ADAL" clId="{E5BC288C-F65A-4E83-9E6F-6C04831B4BE0}" dt="2022-07-23T07:13:09.382" v="1648" actId="478"/>
          <ac:picMkLst>
            <pc:docMk/>
            <pc:sldMk cId="3519079657" sldId="336"/>
            <ac:picMk id="5" creationId="{00000000-0000-0000-0000-000000000000}"/>
          </ac:picMkLst>
        </pc:picChg>
        <pc:picChg chg="del">
          <ac:chgData name="NGUYEN HUY NAM 20182695" userId="1eb31ae1-447e-43e1-aab1-fcde36a92196" providerId="ADAL" clId="{E5BC288C-F65A-4E83-9E6F-6C04831B4BE0}" dt="2022-07-23T07:13:08.612" v="1647" actId="478"/>
          <ac:picMkLst>
            <pc:docMk/>
            <pc:sldMk cId="3519079657" sldId="336"/>
            <ac:picMk id="6" creationId="{00000000-0000-0000-0000-000000000000}"/>
          </ac:picMkLst>
        </pc:picChg>
      </pc:sldChg>
      <pc:sldChg chg="addSp delSp modSp add mod">
        <pc:chgData name="NGUYEN HUY NAM 20182695" userId="1eb31ae1-447e-43e1-aab1-fcde36a92196" providerId="ADAL" clId="{E5BC288C-F65A-4E83-9E6F-6C04831B4BE0}" dt="2022-07-23T07:24:40.244" v="1816" actId="20577"/>
        <pc:sldMkLst>
          <pc:docMk/>
          <pc:sldMk cId="1592923379" sldId="337"/>
        </pc:sldMkLst>
        <pc:spChg chg="mod">
          <ac:chgData name="NGUYEN HUY NAM 20182695" userId="1eb31ae1-447e-43e1-aab1-fcde36a92196" providerId="ADAL" clId="{E5BC288C-F65A-4E83-9E6F-6C04831B4BE0}" dt="2022-07-23T07:24:40.244" v="1816" actId="20577"/>
          <ac:spMkLst>
            <pc:docMk/>
            <pc:sldMk cId="1592923379" sldId="337"/>
            <ac:spMk id="4" creationId="{A3AA06E3-8F84-570B-2D8B-916BD2A1A1D4}"/>
          </ac:spMkLst>
        </pc:spChg>
        <pc:spChg chg="mod">
          <ac:chgData name="NGUYEN HUY NAM 20182695" userId="1eb31ae1-447e-43e1-aab1-fcde36a92196" providerId="ADAL" clId="{E5BC288C-F65A-4E83-9E6F-6C04831B4BE0}" dt="2022-07-23T07:22:49.559" v="1781" actId="20577"/>
          <ac:spMkLst>
            <pc:docMk/>
            <pc:sldMk cId="1592923379" sldId="337"/>
            <ac:spMk id="7" creationId="{00000000-0000-0000-0000-000000000000}"/>
          </ac:spMkLst>
        </pc:spChg>
        <pc:spChg chg="del">
          <ac:chgData name="NGUYEN HUY NAM 20182695" userId="1eb31ae1-447e-43e1-aab1-fcde36a92196" providerId="ADAL" clId="{E5BC288C-F65A-4E83-9E6F-6C04831B4BE0}" dt="2022-07-23T07:13:51.234" v="1692" actId="21"/>
          <ac:spMkLst>
            <pc:docMk/>
            <pc:sldMk cId="1592923379" sldId="337"/>
            <ac:spMk id="9" creationId="{B8A8BF41-9FDE-7C3B-33C6-EF2F6123603F}"/>
          </ac:spMkLst>
        </pc:spChg>
        <pc:spChg chg="mod">
          <ac:chgData name="NGUYEN HUY NAM 20182695" userId="1eb31ae1-447e-43e1-aab1-fcde36a92196" providerId="ADAL" clId="{E5BC288C-F65A-4E83-9E6F-6C04831B4BE0}" dt="2022-07-23T07:22:35.499" v="1764" actId="1076"/>
          <ac:spMkLst>
            <pc:docMk/>
            <pc:sldMk cId="1592923379" sldId="337"/>
            <ac:spMk id="10" creationId="{0D916745-7DBE-A715-966D-FF291481F7A6}"/>
          </ac:spMkLst>
        </pc:spChg>
        <pc:spChg chg="add del mod">
          <ac:chgData name="NGUYEN HUY NAM 20182695" userId="1eb31ae1-447e-43e1-aab1-fcde36a92196" providerId="ADAL" clId="{E5BC288C-F65A-4E83-9E6F-6C04831B4BE0}" dt="2022-07-23T07:13:16.953" v="1651" actId="21"/>
          <ac:spMkLst>
            <pc:docMk/>
            <pc:sldMk cId="1592923379" sldId="337"/>
            <ac:spMk id="11" creationId="{92768E98-AE79-6F2F-7E8A-072E62B8C110}"/>
          </ac:spMkLst>
        </pc:spChg>
        <pc:spChg chg="add mod">
          <ac:chgData name="NGUYEN HUY NAM 20182695" userId="1eb31ae1-447e-43e1-aab1-fcde36a92196" providerId="ADAL" clId="{E5BC288C-F65A-4E83-9E6F-6C04831B4BE0}" dt="2022-07-23T07:22:41.751" v="1765" actId="255"/>
          <ac:spMkLst>
            <pc:docMk/>
            <pc:sldMk cId="1592923379" sldId="337"/>
            <ac:spMk id="18" creationId="{C54EBE3A-F6A8-7542-93CC-FA2C7ADC6365}"/>
          </ac:spMkLst>
        </pc:spChg>
        <pc:picChg chg="del">
          <ac:chgData name="NGUYEN HUY NAM 20182695" userId="1eb31ae1-447e-43e1-aab1-fcde36a92196" providerId="ADAL" clId="{E5BC288C-F65A-4E83-9E6F-6C04831B4BE0}" dt="2022-07-23T07:13:14.662" v="1650" actId="478"/>
          <ac:picMkLst>
            <pc:docMk/>
            <pc:sldMk cId="1592923379" sldId="337"/>
            <ac:picMk id="5" creationId="{00000000-0000-0000-0000-000000000000}"/>
          </ac:picMkLst>
        </pc:picChg>
        <pc:picChg chg="del">
          <ac:chgData name="NGUYEN HUY NAM 20182695" userId="1eb31ae1-447e-43e1-aab1-fcde36a92196" providerId="ADAL" clId="{E5BC288C-F65A-4E83-9E6F-6C04831B4BE0}" dt="2022-07-23T07:13:17.620" v="1652" actId="478"/>
          <ac:picMkLst>
            <pc:docMk/>
            <pc:sldMk cId="1592923379" sldId="337"/>
            <ac:picMk id="6" creationId="{00000000-0000-0000-0000-000000000000}"/>
          </ac:picMkLst>
        </pc:picChg>
        <pc:picChg chg="add mod">
          <ac:chgData name="NGUYEN HUY NAM 20182695" userId="1eb31ae1-447e-43e1-aab1-fcde36a92196" providerId="ADAL" clId="{E5BC288C-F65A-4E83-9E6F-6C04831B4BE0}" dt="2022-07-23T07:22:33.164" v="1763" actId="1076"/>
          <ac:picMkLst>
            <pc:docMk/>
            <pc:sldMk cId="1592923379" sldId="337"/>
            <ac:picMk id="13" creationId="{B8BCA84E-DA01-DE84-F313-505F0022369B}"/>
          </ac:picMkLst>
        </pc:picChg>
        <pc:picChg chg="add mod">
          <ac:chgData name="NGUYEN HUY NAM 20182695" userId="1eb31ae1-447e-43e1-aab1-fcde36a92196" providerId="ADAL" clId="{E5BC288C-F65A-4E83-9E6F-6C04831B4BE0}" dt="2022-07-23T07:22:21.937" v="1760" actId="1076"/>
          <ac:picMkLst>
            <pc:docMk/>
            <pc:sldMk cId="1592923379" sldId="337"/>
            <ac:picMk id="15" creationId="{67DA00E5-0F64-BEFB-7253-15FF8BFE034D}"/>
          </ac:picMkLst>
        </pc:picChg>
        <pc:picChg chg="add mod">
          <ac:chgData name="NGUYEN HUY NAM 20182695" userId="1eb31ae1-447e-43e1-aab1-fcde36a92196" providerId="ADAL" clId="{E5BC288C-F65A-4E83-9E6F-6C04831B4BE0}" dt="2022-07-23T07:22:31.788" v="1762" actId="1076"/>
          <ac:picMkLst>
            <pc:docMk/>
            <pc:sldMk cId="1592923379" sldId="337"/>
            <ac:picMk id="17" creationId="{A836F9C0-2424-C5DA-CC64-7A2994926F08}"/>
          </ac:picMkLst>
        </pc:picChg>
      </pc:sldChg>
      <pc:sldChg chg="addSp delSp modSp add del mod modNotesTx">
        <pc:chgData name="NGUYEN HUY NAM 20182695" userId="1eb31ae1-447e-43e1-aab1-fcde36a92196" providerId="ADAL" clId="{E5BC288C-F65A-4E83-9E6F-6C04831B4BE0}" dt="2022-07-23T07:47:18.512" v="2710" actId="47"/>
        <pc:sldMkLst>
          <pc:docMk/>
          <pc:sldMk cId="3387849138" sldId="338"/>
        </pc:sldMkLst>
        <pc:spChg chg="mod">
          <ac:chgData name="NGUYEN HUY NAM 20182695" userId="1eb31ae1-447e-43e1-aab1-fcde36a92196" providerId="ADAL" clId="{E5BC288C-F65A-4E83-9E6F-6C04831B4BE0}" dt="2022-07-23T07:24:28.838" v="1814" actId="20577"/>
          <ac:spMkLst>
            <pc:docMk/>
            <pc:sldMk cId="3387849138" sldId="338"/>
            <ac:spMk id="3" creationId="{00000000-0000-0000-0000-000000000000}"/>
          </ac:spMkLst>
        </pc:spChg>
        <pc:spChg chg="add mod">
          <ac:chgData name="NGUYEN HUY NAM 20182695" userId="1eb31ae1-447e-43e1-aab1-fcde36a92196" providerId="ADAL" clId="{E5BC288C-F65A-4E83-9E6F-6C04831B4BE0}" dt="2022-07-23T07:04:34.973" v="1623" actId="1076"/>
          <ac:spMkLst>
            <pc:docMk/>
            <pc:sldMk cId="3387849138" sldId="338"/>
            <ac:spMk id="9" creationId="{1B692498-3010-1EEF-3872-6F3CA9E30DCF}"/>
          </ac:spMkLst>
        </pc:spChg>
        <pc:spChg chg="mod">
          <ac:chgData name="NGUYEN HUY NAM 20182695" userId="1eb31ae1-447e-43e1-aab1-fcde36a92196" providerId="ADAL" clId="{E5BC288C-F65A-4E83-9E6F-6C04831B4BE0}" dt="2022-07-23T07:04:14.667" v="1616" actId="12"/>
          <ac:spMkLst>
            <pc:docMk/>
            <pc:sldMk cId="3387849138" sldId="338"/>
            <ac:spMk id="10" creationId="{183A9E38-D704-D019-5A00-54F13802BA2B}"/>
          </ac:spMkLst>
        </pc:spChg>
        <pc:spChg chg="del">
          <ac:chgData name="NGUYEN HUY NAM 20182695" userId="1eb31ae1-447e-43e1-aab1-fcde36a92196" providerId="ADAL" clId="{E5BC288C-F65A-4E83-9E6F-6C04831B4BE0}" dt="2022-07-23T06:55:51.310" v="1269" actId="21"/>
          <ac:spMkLst>
            <pc:docMk/>
            <pc:sldMk cId="3387849138" sldId="338"/>
            <ac:spMk id="16" creationId="{D86A4CD5-2959-651F-17AB-C62285FD339F}"/>
          </ac:spMkLst>
        </pc:spChg>
        <pc:picChg chg="del">
          <ac:chgData name="NGUYEN HUY NAM 20182695" userId="1eb31ae1-447e-43e1-aab1-fcde36a92196" providerId="ADAL" clId="{E5BC288C-F65A-4E83-9E6F-6C04831B4BE0}" dt="2022-07-23T06:55:44.520" v="1267" actId="478"/>
          <ac:picMkLst>
            <pc:docMk/>
            <pc:sldMk cId="3387849138" sldId="338"/>
            <ac:picMk id="14" creationId="{8725C3D0-F4E5-5DFF-6BA5-C6FE5AC8D31F}"/>
          </ac:picMkLst>
        </pc:picChg>
        <pc:picChg chg="del">
          <ac:chgData name="NGUYEN HUY NAM 20182695" userId="1eb31ae1-447e-43e1-aab1-fcde36a92196" providerId="ADAL" clId="{E5BC288C-F65A-4E83-9E6F-6C04831B4BE0}" dt="2022-07-23T06:55:53.728" v="1270" actId="21"/>
          <ac:picMkLst>
            <pc:docMk/>
            <pc:sldMk cId="3387849138" sldId="338"/>
            <ac:picMk id="19" creationId="{6979E5E2-CE8E-3436-2451-579D4A608BFF}"/>
          </ac:picMkLst>
        </pc:picChg>
      </pc:sldChg>
      <pc:sldChg chg="addSp delSp modSp add mod">
        <pc:chgData name="NGUYEN HUY NAM 20182695" userId="1eb31ae1-447e-43e1-aab1-fcde36a92196" providerId="ADAL" clId="{E5BC288C-F65A-4E83-9E6F-6C04831B4BE0}" dt="2022-07-23T07:26:49.420" v="1875" actId="1076"/>
        <pc:sldMkLst>
          <pc:docMk/>
          <pc:sldMk cId="4258579774" sldId="339"/>
        </pc:sldMkLst>
        <pc:spChg chg="mod">
          <ac:chgData name="NGUYEN HUY NAM 20182695" userId="1eb31ae1-447e-43e1-aab1-fcde36a92196" providerId="ADAL" clId="{E5BC288C-F65A-4E83-9E6F-6C04831B4BE0}" dt="2022-07-23T07:25:25.956" v="1862" actId="20577"/>
          <ac:spMkLst>
            <pc:docMk/>
            <pc:sldMk cId="4258579774" sldId="339"/>
            <ac:spMk id="4" creationId="{A3AA06E3-8F84-570B-2D8B-916BD2A1A1D4}"/>
          </ac:spMkLst>
        </pc:spChg>
        <pc:spChg chg="del">
          <ac:chgData name="NGUYEN HUY NAM 20182695" userId="1eb31ae1-447e-43e1-aab1-fcde36a92196" providerId="ADAL" clId="{E5BC288C-F65A-4E83-9E6F-6C04831B4BE0}" dt="2022-07-23T07:13:47.450" v="1691" actId="21"/>
          <ac:spMkLst>
            <pc:docMk/>
            <pc:sldMk cId="4258579774" sldId="339"/>
            <ac:spMk id="9" creationId="{B8A8BF41-9FDE-7C3B-33C6-EF2F6123603F}"/>
          </ac:spMkLst>
        </pc:spChg>
        <pc:spChg chg="mod">
          <ac:chgData name="NGUYEN HUY NAM 20182695" userId="1eb31ae1-447e-43e1-aab1-fcde36a92196" providerId="ADAL" clId="{E5BC288C-F65A-4E83-9E6F-6C04831B4BE0}" dt="2022-07-23T07:26:49.420" v="1875" actId="1076"/>
          <ac:spMkLst>
            <pc:docMk/>
            <pc:sldMk cId="4258579774" sldId="339"/>
            <ac:spMk id="10" creationId="{0D916745-7DBE-A715-966D-FF291481F7A6}"/>
          </ac:spMkLst>
        </pc:spChg>
        <pc:picChg chg="add mod">
          <ac:chgData name="NGUYEN HUY NAM 20182695" userId="1eb31ae1-447e-43e1-aab1-fcde36a92196" providerId="ADAL" clId="{E5BC288C-F65A-4E83-9E6F-6C04831B4BE0}" dt="2022-07-23T07:26:46.731" v="1874" actId="1076"/>
          <ac:picMkLst>
            <pc:docMk/>
            <pc:sldMk cId="4258579774" sldId="339"/>
            <ac:picMk id="6" creationId="{DC54EE71-4B3A-0ED8-EA95-65DC70B276B1}"/>
          </ac:picMkLst>
        </pc:picChg>
        <pc:picChg chg="add mod">
          <ac:chgData name="NGUYEN HUY NAM 20182695" userId="1eb31ae1-447e-43e1-aab1-fcde36a92196" providerId="ADAL" clId="{E5BC288C-F65A-4E83-9E6F-6C04831B4BE0}" dt="2022-07-23T07:26:43.275" v="1873" actId="14100"/>
          <ac:picMkLst>
            <pc:docMk/>
            <pc:sldMk cId="4258579774" sldId="339"/>
            <ac:picMk id="11" creationId="{5F436945-9A7C-5A03-67CC-9CD4B30EF361}"/>
          </ac:picMkLst>
        </pc:picChg>
      </pc:sldChg>
      <pc:sldMasterChg chg="add del addSldLayout delSldLayout">
        <pc:chgData name="NGUYEN HUY NAM 20182695" userId="1eb31ae1-447e-43e1-aab1-fcde36a92196" providerId="ADAL" clId="{E5BC288C-F65A-4E83-9E6F-6C04831B4BE0}" dt="2022-07-23T01:28:33.827" v="78" actId="47"/>
        <pc:sldMasterMkLst>
          <pc:docMk/>
          <pc:sldMasterMk cId="2409543385" sldId="2147483664"/>
        </pc:sldMasterMkLst>
        <pc:sldLayoutChg chg="add del">
          <pc:chgData name="NGUYEN HUY NAM 20182695" userId="1eb31ae1-447e-43e1-aab1-fcde36a92196" providerId="ADAL" clId="{E5BC288C-F65A-4E83-9E6F-6C04831B4BE0}" dt="2022-07-23T01:28:33.827" v="78" actId="47"/>
          <pc:sldLayoutMkLst>
            <pc:docMk/>
            <pc:sldMasterMk cId="2409543385" sldId="2147483664"/>
            <pc:sldLayoutMk cId="1913349460" sldId="2147483658"/>
          </pc:sldLayoutMkLst>
        </pc:sldLayoutChg>
      </pc:sldMasterChg>
      <pc:sldMasterChg chg="replId">
        <pc:chgData name="NGUYEN HUY NAM 20182695" userId="1eb31ae1-447e-43e1-aab1-fcde36a92196" providerId="ADAL" clId="{E5BC288C-F65A-4E83-9E6F-6C04831B4BE0}" dt="2022-07-23T01:28:05.111" v="71" actId="27028"/>
        <pc:sldMasterMkLst>
          <pc:docMk/>
          <pc:sldMasterMk cId="2819895280" sldId="2147483679"/>
        </pc:sldMasterMkLst>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7/23/2022</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7/23/2022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7/23/2022</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7/23/2022</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8170462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2" r:id="rId2"/>
    <p:sldLayoutId id="2147483673" r:id="rId3"/>
    <p:sldLayoutId id="214748367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8653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EA0BE3B-158A-4EDF-80DC-E394A0D1600F}" type="slidenum">
              <a:rPr lang="en-US" smtClean="0">
                <a:latin typeface="Arial" panose="020B0604020202020204" pitchFamily="34" charset="0"/>
                <a:cs typeface="Arial" panose="020B0604020202020204" pitchFamily="34" charset="0"/>
              </a:rPr>
              <a:pPr/>
              <a:t>10</a:t>
            </a:fld>
            <a:endParaRPr lang="en-US">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r>
              <a:rPr lang="en-US">
                <a:latin typeface="Arial" panose="020B0604020202020204" pitchFamily="34" charset="0"/>
                <a:cs typeface="Arial" panose="020B0604020202020204" pitchFamily="34" charset="0"/>
              </a:rPr>
              <a:t>1.2 </a:t>
            </a:r>
            <a:r>
              <a:rPr lang="en-US" err="1">
                <a:latin typeface="Arial" panose="020B0604020202020204" pitchFamily="34" charset="0"/>
                <a:cs typeface="Arial" panose="020B0604020202020204" pitchFamily="34" charset="0"/>
              </a:rPr>
              <a:t>Bộ</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lọc</a:t>
            </a:r>
            <a:r>
              <a:rPr lang="en-US">
                <a:latin typeface="Arial" panose="020B0604020202020204" pitchFamily="34" charset="0"/>
                <a:cs typeface="Arial" panose="020B0604020202020204" pitchFamily="34" charset="0"/>
              </a:rPr>
              <a:t> Sobel (Sobel Filter)</a:t>
            </a:r>
          </a:p>
        </p:txBody>
      </p:sp>
      <p:sp>
        <p:nvSpPr>
          <p:cNvPr id="4" name="Content Placeholder 3"/>
          <p:cNvSpPr>
            <a:spLocks noGrp="1"/>
          </p:cNvSpPr>
          <p:nvPr>
            <p:ph sz="quarter" idx="13"/>
          </p:nvPr>
        </p:nvSpPr>
        <p:spPr>
          <a:xfrm>
            <a:off x="480446" y="1177871"/>
            <a:ext cx="8193497" cy="4918770"/>
          </a:xfrm>
        </p:spPr>
        <p:txBody>
          <a:bodyPr/>
          <a:lstStyle/>
          <a:p>
            <a:pPr>
              <a:buFont typeface="Wingdings" panose="05000000000000000000" pitchFamily="2" charset="2"/>
              <a:buChar char="v"/>
            </a:pPr>
            <a:r>
              <a:rPr lang="en-US" err="1">
                <a:latin typeface="Arial" panose="020B0604020202020204" pitchFamily="34" charset="0"/>
                <a:cs typeface="Arial" panose="020B0604020202020204" pitchFamily="34" charset="0"/>
              </a:rPr>
              <a:t>Sơ</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đồ</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thuật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toán</a:t>
            </a:r>
            <a:endParaRPr lang="en-US">
              <a:latin typeface="Arial" panose="020B0604020202020204" pitchFamily="34" charset="0"/>
              <a:cs typeface="Arial" panose="020B0604020202020204" pitchFamily="34" charset="0"/>
            </a:endParaRPr>
          </a:p>
          <a:p>
            <a:pPr marL="0" indent="0">
              <a:buNone/>
            </a:pPr>
            <a:endParaRPr lang="en-US">
              <a:latin typeface="Arial" panose="020B0604020202020204" pitchFamily="34" charset="0"/>
              <a:cs typeface="Arial" panose="020B0604020202020204" pitchFamily="34" charset="0"/>
            </a:endParaRPr>
          </a:p>
        </p:txBody>
      </p:sp>
      <p:pic>
        <p:nvPicPr>
          <p:cNvPr id="10" name="Picture 9" descr="Diagram&#10;&#10;Description automatically generated">
            <a:extLst>
              <a:ext uri="{FF2B5EF4-FFF2-40B4-BE49-F238E27FC236}">
                <a16:creationId xmlns:a16="http://schemas.microsoft.com/office/drawing/2014/main" id="{17ECF74F-8898-BEE6-0387-0AB8EC315F4C}"/>
              </a:ext>
            </a:extLst>
          </p:cNvPr>
          <p:cNvPicPr>
            <a:picLocks noChangeAspect="1"/>
          </p:cNvPicPr>
          <p:nvPr/>
        </p:nvPicPr>
        <p:blipFill>
          <a:blip r:embed="rId2"/>
          <a:stretch>
            <a:fillRect/>
          </a:stretch>
        </p:blipFill>
        <p:spPr>
          <a:xfrm>
            <a:off x="424892" y="2064776"/>
            <a:ext cx="8294216" cy="2728447"/>
          </a:xfrm>
          <a:prstGeom prst="rect">
            <a:avLst/>
          </a:prstGeom>
        </p:spPr>
      </p:pic>
    </p:spTree>
    <p:extLst>
      <p:ext uri="{BB962C8B-B14F-4D97-AF65-F5344CB8AC3E}">
        <p14:creationId xmlns:p14="http://schemas.microsoft.com/office/powerpoint/2010/main" val="2731449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EA0BE3B-158A-4EDF-80DC-E394A0D1600F}" type="slidenum">
              <a:rPr lang="en-US" smtClean="0"/>
              <a:pPr/>
              <a:t>11</a:t>
            </a:fld>
            <a:endParaRPr lang="en-US"/>
          </a:p>
        </p:txBody>
      </p:sp>
      <p:sp>
        <p:nvSpPr>
          <p:cNvPr id="3" name="Title 2"/>
          <p:cNvSpPr>
            <a:spLocks noGrp="1"/>
          </p:cNvSpPr>
          <p:nvPr>
            <p:ph type="title"/>
          </p:nvPr>
        </p:nvSpPr>
        <p:spPr/>
        <p:txBody>
          <a:bodyPr/>
          <a:lstStyle/>
          <a:p>
            <a:r>
              <a:rPr lang="en-US">
                <a:latin typeface="Arial" panose="020B0604020202020204" pitchFamily="34" charset="0"/>
                <a:cs typeface="Arial" panose="020B0604020202020204" pitchFamily="34" charset="0"/>
              </a:rPr>
              <a:t>1.2 </a:t>
            </a:r>
            <a:r>
              <a:rPr lang="en-US" err="1">
                <a:latin typeface="Arial" panose="020B0604020202020204" pitchFamily="34" charset="0"/>
                <a:cs typeface="Arial" panose="020B0604020202020204" pitchFamily="34" charset="0"/>
              </a:rPr>
              <a:t>Bộ</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lọc</a:t>
            </a:r>
            <a:r>
              <a:rPr lang="en-US">
                <a:latin typeface="Arial" panose="020B0604020202020204" pitchFamily="34" charset="0"/>
                <a:cs typeface="Arial" panose="020B0604020202020204" pitchFamily="34" charset="0"/>
              </a:rPr>
              <a:t> Sobel (Sobel Filter)</a:t>
            </a:r>
          </a:p>
        </p:txBody>
      </p:sp>
      <mc:AlternateContent xmlns:mc="http://schemas.openxmlformats.org/markup-compatibility/2006">
        <mc:Choice xmlns:a14="http://schemas.microsoft.com/office/drawing/2010/main" Requires="a14">
          <p:sp>
            <p:nvSpPr>
              <p:cNvPr id="4" name="Content Placeholder 3"/>
              <p:cNvSpPr>
                <a:spLocks noGrp="1"/>
              </p:cNvSpPr>
              <p:nvPr>
                <p:ph sz="quarter" idx="13"/>
              </p:nvPr>
            </p:nvSpPr>
            <p:spPr>
              <a:xfrm>
                <a:off x="480446" y="1177871"/>
                <a:ext cx="8193497" cy="4918770"/>
              </a:xfrm>
            </p:spPr>
            <p:txBody>
              <a:bodyPr/>
              <a:lstStyle/>
              <a:p>
                <a:pPr marL="0" indent="0">
                  <a:buNone/>
                </a:pPr>
                <a:endParaRPr lang="en-US" sz="2000">
                  <a:latin typeface="Times New Roman" panose="02020603050405020304" pitchFamily="18" charset="0"/>
                  <a:cs typeface="Times New Roman" panose="02020603050405020304" pitchFamily="18" charset="0"/>
                </a:endParaRPr>
              </a:p>
              <a:p>
                <a:pPr marL="0" indent="0">
                  <a:buNone/>
                </a:pPr>
                <a:endParaRPr lang="en-US" sz="2400">
                  <a:latin typeface="Times New Roman" panose="02020603050405020304" pitchFamily="18" charset="0"/>
                  <a:cs typeface="Times New Roman" panose="02020603050405020304" pitchFamily="18" charset="0"/>
                </a:endParaRPr>
              </a:p>
              <a:p>
                <a:endParaRPr lang="en-US" sz="2400">
                  <a:latin typeface="Times New Roman" panose="02020603050405020304" pitchFamily="18" charset="0"/>
                  <a:cs typeface="Times New Roman" panose="02020603050405020304" pitchFamily="18" charset="0"/>
                </a:endParaRPr>
              </a:p>
              <a:p>
                <a:endParaRPr lang="en-US" sz="2400">
                  <a:latin typeface="Times New Roman" panose="02020603050405020304" pitchFamily="18" charset="0"/>
                  <a:cs typeface="Times New Roman" panose="02020603050405020304" pitchFamily="18" charset="0"/>
                </a:endParaRPr>
              </a:p>
              <a:p>
                <a:endParaRPr lang="en-US" sz="24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Ảnh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gốc</a:t>
                </a:r>
                <a:r>
                  <a:rPr lang="en-US" sz="200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𝐺</m:t>
                        </m:r>
                      </m:e>
                      <m:sub>
                        <m:r>
                          <a:rPr lang="en-US" sz="2000" b="0" i="1" smtClean="0">
                            <a:latin typeface="Cambria Math" panose="02040503050406030204" pitchFamily="18" charset="0"/>
                            <a:cs typeface="Times New Roman" panose="02020603050405020304" pitchFamily="18" charset="0"/>
                          </a:rPr>
                          <m:t>𝑥</m:t>
                        </m:r>
                      </m:sub>
                    </m:sSub>
                    <m:r>
                      <a:rPr lang="en-US" sz="2000" b="0" i="1" smtClean="0">
                        <a:latin typeface="Cambria Math" panose="02040503050406030204" pitchFamily="18" charset="0"/>
                        <a:cs typeface="Times New Roman" panose="02020603050405020304" pitchFamily="18" charset="0"/>
                      </a:rPr>
                      <m:t>                                  </m:t>
                    </m:r>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𝐺</m:t>
                        </m:r>
                      </m:e>
                      <m:sub>
                        <m:r>
                          <a:rPr lang="en-US" sz="2000" b="0" i="1" smtClean="0">
                            <a:latin typeface="Cambria Math" panose="02040503050406030204" pitchFamily="18" charset="0"/>
                            <a:cs typeface="Times New Roman" panose="02020603050405020304" pitchFamily="18" charset="0"/>
                          </a:rPr>
                          <m:t>𝑦</m:t>
                        </m:r>
                      </m:sub>
                    </m:sSub>
                  </m:oMath>
                </a14:m>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Kết</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hợp</a:t>
                </a:r>
                <a:endParaRPr lang="en-US" sz="2000">
                  <a:latin typeface="Times New Roman" panose="02020603050405020304" pitchFamily="18" charset="0"/>
                  <a:cs typeface="Times New Roman" panose="02020603050405020304" pitchFamily="18" charset="0"/>
                </a:endParaRPr>
              </a:p>
              <a:p>
                <a:pPr marL="0" indent="0">
                  <a:buNone/>
                </a:pPr>
                <a:endParaRPr lang="en-US" sz="2400">
                  <a:latin typeface="Times New Roman" panose="02020603050405020304" pitchFamily="18" charset="0"/>
                  <a:cs typeface="Times New Roman" panose="02020603050405020304" pitchFamily="18" charset="0"/>
                </a:endParaRPr>
              </a:p>
              <a:p>
                <a:pPr marL="0" indent="0">
                  <a:buNone/>
                </a:pPr>
                <a:endParaRPr lang="en-US"/>
              </a:p>
              <a:p>
                <a:endParaRPr lang="en-US"/>
              </a:p>
            </p:txBody>
          </p:sp>
        </mc:Choice>
        <mc:Fallback>
          <p:sp>
            <p:nvSpPr>
              <p:cNvPr id="4" name="Content Placeholder 3"/>
              <p:cNvSpPr>
                <a:spLocks noGrp="1" noRot="1" noChangeAspect="1" noMove="1" noResize="1" noEditPoints="1" noAdjustHandles="1" noChangeArrowheads="1" noChangeShapeType="1" noTextEdit="1"/>
              </p:cNvSpPr>
              <p:nvPr>
                <p:ph sz="quarter" idx="13"/>
              </p:nvPr>
            </p:nvSpPr>
            <p:spPr>
              <a:xfrm>
                <a:off x="480446" y="1177871"/>
                <a:ext cx="8193497" cy="4918770"/>
              </a:xfrm>
              <a:blipFill>
                <a:blip r:embed="rId2"/>
                <a:stretch>
                  <a:fillRect/>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480446" y="1789034"/>
            <a:ext cx="2066723" cy="1639966"/>
          </a:xfrm>
          <a:prstGeom prst="rect">
            <a:avLst/>
          </a:prstGeom>
        </p:spPr>
      </p:pic>
      <p:pic>
        <p:nvPicPr>
          <p:cNvPr id="7" name="Picture 6"/>
          <p:cNvPicPr>
            <a:picLocks noChangeAspect="1"/>
          </p:cNvPicPr>
          <p:nvPr/>
        </p:nvPicPr>
        <p:blipFill>
          <a:blip r:embed="rId4"/>
          <a:stretch>
            <a:fillRect/>
          </a:stretch>
        </p:blipFill>
        <p:spPr>
          <a:xfrm>
            <a:off x="2642501" y="1801227"/>
            <a:ext cx="2066723" cy="1627773"/>
          </a:xfrm>
          <a:prstGeom prst="rect">
            <a:avLst/>
          </a:prstGeom>
        </p:spPr>
      </p:pic>
      <p:pic>
        <p:nvPicPr>
          <p:cNvPr id="8" name="Picture 7"/>
          <p:cNvPicPr>
            <a:picLocks noChangeAspect="1"/>
          </p:cNvPicPr>
          <p:nvPr/>
        </p:nvPicPr>
        <p:blipFill>
          <a:blip r:embed="rId5"/>
          <a:stretch>
            <a:fillRect/>
          </a:stretch>
        </p:blipFill>
        <p:spPr>
          <a:xfrm>
            <a:off x="4788467" y="1789034"/>
            <a:ext cx="2078916" cy="1639966"/>
          </a:xfrm>
          <a:prstGeom prst="rect">
            <a:avLst/>
          </a:prstGeom>
        </p:spPr>
      </p:pic>
      <p:pic>
        <p:nvPicPr>
          <p:cNvPr id="9" name="Picture 8"/>
          <p:cNvPicPr>
            <a:picLocks noChangeAspect="1"/>
          </p:cNvPicPr>
          <p:nvPr/>
        </p:nvPicPr>
        <p:blipFill>
          <a:blip r:embed="rId6"/>
          <a:stretch>
            <a:fillRect/>
          </a:stretch>
        </p:blipFill>
        <p:spPr>
          <a:xfrm>
            <a:off x="6883243" y="1824482"/>
            <a:ext cx="2041540" cy="1569069"/>
          </a:xfrm>
          <a:prstGeom prst="rect">
            <a:avLst/>
          </a:prstGeom>
        </p:spPr>
      </p:pic>
    </p:spTree>
    <p:extLst>
      <p:ext uri="{BB962C8B-B14F-4D97-AF65-F5344CB8AC3E}">
        <p14:creationId xmlns:p14="http://schemas.microsoft.com/office/powerpoint/2010/main" val="1722612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EA0BE3B-158A-4EDF-80DC-E394A0D1600F}" type="slidenum">
              <a:rPr lang="en-US" smtClean="0">
                <a:latin typeface="Arial" panose="020B0604020202020204" pitchFamily="34" charset="0"/>
                <a:cs typeface="Arial" panose="020B0604020202020204" pitchFamily="34" charset="0"/>
              </a:rPr>
              <a:pPr/>
              <a:t>12</a:t>
            </a:fld>
            <a:endParaRPr lang="en-US">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r>
              <a:rPr lang="en-US">
                <a:latin typeface="Arial" panose="020B0604020202020204" pitchFamily="34" charset="0"/>
                <a:cs typeface="Arial" panose="020B0604020202020204" pitchFamily="34" charset="0"/>
              </a:rPr>
              <a:t>1.3 </a:t>
            </a:r>
            <a:r>
              <a:rPr lang="en-US" err="1">
                <a:latin typeface="Arial" panose="020B0604020202020204" pitchFamily="34" charset="0"/>
                <a:cs typeface="Arial" panose="020B0604020202020204" pitchFamily="34" charset="0"/>
              </a:rPr>
              <a:t>Bộ</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lọc</a:t>
            </a:r>
            <a:r>
              <a:rPr lang="en-US">
                <a:latin typeface="Arial" panose="020B0604020202020204" pitchFamily="34" charset="0"/>
                <a:cs typeface="Arial" panose="020B0604020202020204" pitchFamily="34" charset="0"/>
              </a:rPr>
              <a:t> Gaussian (Gaussian Filter)</a:t>
            </a:r>
          </a:p>
        </p:txBody>
      </p:sp>
      <mc:AlternateContent xmlns:mc="http://schemas.openxmlformats.org/markup-compatibility/2006">
        <mc:Choice xmlns:a14="http://schemas.microsoft.com/office/drawing/2010/main" Requires="a14">
          <p:sp>
            <p:nvSpPr>
              <p:cNvPr id="4" name="Content Placeholder 3"/>
              <p:cNvSpPr>
                <a:spLocks noGrp="1"/>
              </p:cNvSpPr>
              <p:nvPr>
                <p:ph sz="quarter" idx="13"/>
              </p:nvPr>
            </p:nvSpPr>
            <p:spPr>
              <a:xfrm>
                <a:off x="235077" y="1239864"/>
                <a:ext cx="8674100" cy="4904776"/>
              </a:xfrm>
            </p:spPr>
            <p:txBody>
              <a:bodyPr/>
              <a:lstStyle/>
              <a:p>
                <a:r>
                  <a:rPr lang="vi-VN" sz="2000">
                    <a:latin typeface="Arial" panose="020B0604020202020204" pitchFamily="34" charset="0"/>
                    <a:cs typeface="Arial" panose="020B0604020202020204" pitchFamily="34" charset="0"/>
                  </a:rPr>
                  <a:t>Ý tưởng chung là giá trị mỗi điểm ảnh sẽ phụ thuộc nhiều vào các điểm ảnh ở gần hơn là các điểm ảnh ở xa.</a:t>
                </a:r>
                <a:endParaRPr lang="en-US" sz="2000">
                  <a:latin typeface="Arial" panose="020B0604020202020204" pitchFamily="34" charset="0"/>
                  <a:cs typeface="Arial" panose="020B0604020202020204" pitchFamily="34" charset="0"/>
                </a:endParaRPr>
              </a:p>
              <a:p>
                <a:r>
                  <a:rPr lang="vi-VN" sz="2000">
                    <a:latin typeface="Arial" panose="020B0604020202020204" pitchFamily="34" charset="0"/>
                    <a:cs typeface="Arial" panose="020B0604020202020204" pitchFamily="34" charset="0"/>
                  </a:rPr>
                  <a:t> Trọng số của sự phụ thuộc được lấy theo hàm Gauss </a:t>
                </a:r>
                <a:r>
                  <a:rPr lang="en-US" sz="2000">
                    <a:latin typeface="Arial" panose="020B0604020202020204" pitchFamily="34" charset="0"/>
                    <a:cs typeface="Arial" panose="020B0604020202020204" pitchFamily="34" charset="0"/>
                  </a:rPr>
                  <a:t>.</a:t>
                </a:r>
              </a:p>
              <a:p>
                <a:pPr marL="0" indent="0" algn="ctr">
                  <a:buNone/>
                </a:pP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ad>
                          <m:radPr>
                            <m:degHide m:val="on"/>
                            <m:ctrlPr>
                              <a:rPr lang="en-US" sz="2000" b="0" i="1" smtClean="0">
                                <a:latin typeface="Cambria Math" panose="02040503050406030204" pitchFamily="18" charset="0"/>
                              </a:rPr>
                            </m:ctrlPr>
                          </m:radPr>
                          <m:deg/>
                          <m:e>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e>
                        </m:rad>
                        <m:r>
                          <a:rPr lang="en-US" sz="2000" b="0" i="1" smtClean="0">
                            <a:latin typeface="Cambria Math" panose="02040503050406030204" pitchFamily="18" charset="0"/>
                            <a:ea typeface="Cambria Math" panose="02040503050406030204" pitchFamily="18" charset="0"/>
                          </a:rPr>
                          <m:t>𝜎</m:t>
                        </m:r>
                      </m:den>
                    </m:f>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𝜎</m:t>
                                </m:r>
                              </m:e>
                              <m:sup>
                                <m:r>
                                  <a:rPr lang="en-US" sz="2000" b="0" i="1" smtClean="0">
                                    <a:latin typeface="Cambria Math" panose="02040503050406030204" pitchFamily="18" charset="0"/>
                                  </a:rPr>
                                  <m:t>2</m:t>
                                </m:r>
                              </m:sup>
                            </m:sSup>
                          </m:den>
                        </m:f>
                      </m:sup>
                    </m:sSup>
                  </m:oMath>
                </a14:m>
                <a:r>
                  <a:rPr lang="en-US" sz="2000">
                    <a:latin typeface="Arial" panose="020B0604020202020204" pitchFamily="34" charset="0"/>
                    <a:cs typeface="Arial" panose="020B0604020202020204" pitchFamily="34" charset="0"/>
                  </a:rPr>
                  <a:t>  (1 </a:t>
                </a:r>
                <a:r>
                  <a:rPr lang="en-US" sz="2000" err="1">
                    <a:latin typeface="Arial" panose="020B0604020202020204" pitchFamily="34" charset="0"/>
                    <a:cs typeface="Arial" panose="020B0604020202020204" pitchFamily="34" charset="0"/>
                  </a:rPr>
                  <a:t>chiều</a:t>
                </a:r>
                <a:r>
                  <a:rPr lang="en-US" sz="2000">
                    <a:latin typeface="Arial" panose="020B0604020202020204" pitchFamily="34" charset="0"/>
                    <a:cs typeface="Arial" panose="020B0604020202020204" pitchFamily="34" charset="0"/>
                  </a:rPr>
                  <a:t>)</a:t>
                </a:r>
              </a:p>
              <a:p>
                <a:pPr marL="0" indent="0" algn="ctr">
                  <a:buNone/>
                </a:pPr>
                <a14:m>
                  <m:oMath xmlns:m="http://schemas.openxmlformats.org/officeDocument/2006/math">
                    <m:r>
                      <a:rPr lang="en-US" sz="2000" b="0" i="1" smtClean="0">
                        <a:latin typeface="Cambria Math" panose="02040503050406030204" pitchFamily="18" charset="0"/>
                      </a:rPr>
                      <m:t>𝐺</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ad>
                          <m:radPr>
                            <m:degHide m:val="on"/>
                            <m:ctrlPr>
                              <a:rPr lang="en-US" sz="2000" b="0" i="1" smtClean="0">
                                <a:latin typeface="Cambria Math" panose="02040503050406030204" pitchFamily="18" charset="0"/>
                              </a:rPr>
                            </m:ctrlPr>
                          </m:radPr>
                          <m:deg/>
                          <m:e>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e>
                        </m:rad>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𝜎</m:t>
                            </m:r>
                          </m:e>
                          <m:sup>
                            <m:r>
                              <a:rPr lang="en-US" sz="2000" b="0" i="1" smtClean="0">
                                <a:latin typeface="Cambria Math" panose="02040503050406030204" pitchFamily="18" charset="0"/>
                              </a:rPr>
                              <m:t>2</m:t>
                            </m:r>
                          </m:sup>
                        </m:sSup>
                      </m:den>
                    </m:f>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𝑦</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𝜎</m:t>
                                </m:r>
                              </m:e>
                              <m:sup>
                                <m:r>
                                  <a:rPr lang="en-US" sz="2000" b="0" i="1" smtClean="0">
                                    <a:latin typeface="Cambria Math" panose="02040503050406030204" pitchFamily="18" charset="0"/>
                                  </a:rPr>
                                  <m:t>2</m:t>
                                </m:r>
                              </m:sup>
                            </m:sSup>
                          </m:den>
                        </m:f>
                      </m:sup>
                    </m:sSup>
                  </m:oMath>
                </a14:m>
                <a:r>
                  <a:rPr lang="en-US" sz="2000">
                    <a:latin typeface="Arial" panose="020B0604020202020204" pitchFamily="34" charset="0"/>
                    <a:cs typeface="Arial" panose="020B0604020202020204" pitchFamily="34" charset="0"/>
                  </a:rPr>
                  <a:t>  (2 </a:t>
                </a:r>
                <a:r>
                  <a:rPr lang="en-US" sz="2000" err="1">
                    <a:latin typeface="Arial" panose="020B0604020202020204" pitchFamily="34" charset="0"/>
                    <a:cs typeface="Arial" panose="020B0604020202020204" pitchFamily="34" charset="0"/>
                  </a:rPr>
                  <a:t>chiều</a:t>
                </a:r>
                <a:r>
                  <a:rPr lang="en-US" sz="2000">
                    <a:latin typeface="Arial" panose="020B0604020202020204" pitchFamily="34" charset="0"/>
                    <a:cs typeface="Arial" panose="020B0604020202020204" pitchFamily="34" charset="0"/>
                  </a:rPr>
                  <a:t>)</a:t>
                </a:r>
              </a:p>
              <a:p>
                <a:pPr algn="just"/>
                <a:r>
                  <a:rPr lang="en-US" sz="2000" err="1">
                    <a:latin typeface="Arial" panose="020B0604020202020204" pitchFamily="34" charset="0"/>
                    <a:cs typeface="Arial" panose="020B0604020202020204" pitchFamily="34" charset="0"/>
                  </a:rPr>
                  <a:t>Trên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thực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tế</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việc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lọc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ảnh</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dựa</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trên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hàm</a:t>
                </a:r>
                <a:r>
                  <a:rPr lang="en-US" sz="2000">
                    <a:latin typeface="Arial" panose="020B0604020202020204" pitchFamily="34" charset="0"/>
                    <a:cs typeface="Arial" panose="020B0604020202020204" pitchFamily="34" charset="0"/>
                  </a:rPr>
                  <a:t> Gauss 2 </a:t>
                </a:r>
                <a:r>
                  <a:rPr lang="en-US" sz="2000" err="1">
                    <a:latin typeface="Arial" panose="020B0604020202020204" pitchFamily="34" charset="0"/>
                    <a:cs typeface="Arial" panose="020B0604020202020204" pitchFamily="34" charset="0"/>
                  </a:rPr>
                  <a:t>chiều</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ngang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và</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dọc</a:t>
                </a:r>
                <a:r>
                  <a:rPr lang="en-US" sz="2000">
                    <a:latin typeface="Arial" panose="020B0604020202020204" pitchFamily="34" charset="0"/>
                    <a:cs typeface="Arial" panose="020B0604020202020204" pitchFamily="34" charset="0"/>
                  </a:rPr>
                  <a:t>).</a:t>
                </a:r>
              </a:p>
              <a:p>
                <a:pPr marL="0" indent="0" algn="just">
                  <a:buNone/>
                </a:pPr>
                <a:r>
                  <a:rPr lang="en-US" sz="2000">
                    <a:latin typeface="Arial" panose="020B0604020202020204" pitchFamily="34" charset="0"/>
                    <a:cs typeface="Arial" panose="020B0604020202020204" pitchFamily="34" charset="0"/>
                  </a:rPr>
                  <a:t>                                        </a:t>
                </a:r>
                <a14:m>
                  <m:oMath xmlns:m="http://schemas.openxmlformats.org/officeDocument/2006/math">
                    <m:sSub>
                      <m:sSubPr>
                        <m:ctrlPr>
                          <a:rPr lang="en-US" sz="200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𝐺</m:t>
                        </m:r>
                      </m:e>
                      <m:sub>
                        <m:r>
                          <a:rPr lang="en-US" sz="2000" b="0" i="1" smtClean="0">
                            <a:latin typeface="Cambria Math" panose="02040503050406030204" pitchFamily="18" charset="0"/>
                            <a:cs typeface="Times New Roman" panose="02020603050405020304" pitchFamily="18" charset="0"/>
                          </a:rPr>
                          <m:t>𝑜</m:t>
                        </m:r>
                      </m:sub>
                    </m:sSub>
                    <m:d>
                      <m:dPr>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𝑥</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𝑦</m:t>
                        </m:r>
                      </m:e>
                    </m:d>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𝐴</m:t>
                    </m:r>
                    <m:sSup>
                      <m:sSupPr>
                        <m:ctrlPr>
                          <a:rPr lang="en-US" sz="2000" b="0" i="1" smtClean="0">
                            <a:latin typeface="Cambria Math" panose="02040503050406030204" pitchFamily="18" charset="0"/>
                            <a:cs typeface="Times New Roman" panose="02020603050405020304" pitchFamily="18" charset="0"/>
                          </a:rPr>
                        </m:ctrlPr>
                      </m:sSupPr>
                      <m:e>
                        <m:r>
                          <a:rPr lang="en-US" sz="2000" b="0" i="1" smtClean="0">
                            <a:latin typeface="Cambria Math" panose="02040503050406030204" pitchFamily="18" charset="0"/>
                            <a:cs typeface="Times New Roman" panose="02020603050405020304" pitchFamily="18" charset="0"/>
                          </a:rPr>
                          <m:t>𝑒</m:t>
                        </m:r>
                      </m:e>
                      <m:sup>
                        <m:f>
                          <m:fPr>
                            <m:ctrlPr>
                              <a:rPr lang="en-US" sz="2000" b="0" i="1" smtClean="0">
                                <a:latin typeface="Cambria Math" panose="02040503050406030204" pitchFamily="18" charset="0"/>
                                <a:cs typeface="Times New Roman" panose="02020603050405020304" pitchFamily="18" charset="0"/>
                              </a:rPr>
                            </m:ctrlPr>
                          </m:fPr>
                          <m:num>
                            <m:r>
                              <a:rPr lang="en-US" sz="2000" b="0" i="1" smtClean="0">
                                <a:latin typeface="Cambria Math" panose="02040503050406030204" pitchFamily="18" charset="0"/>
                                <a:cs typeface="Times New Roman" panose="02020603050405020304" pitchFamily="18" charset="0"/>
                              </a:rPr>
                              <m:t>−</m:t>
                            </m:r>
                            <m:sSup>
                              <m:sSupPr>
                                <m:ctrlPr>
                                  <a:rPr lang="en-US" sz="2000" b="0" i="1" smtClean="0">
                                    <a:latin typeface="Cambria Math" panose="02040503050406030204" pitchFamily="18" charset="0"/>
                                    <a:cs typeface="Times New Roman" panose="02020603050405020304" pitchFamily="18" charset="0"/>
                                  </a:rPr>
                                </m:ctrlPr>
                              </m:sSupPr>
                              <m:e>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𝑥</m:t>
                                </m:r>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𝜇</m:t>
                                    </m:r>
                                  </m:e>
                                  <m:sub>
                                    <m:r>
                                      <a:rPr lang="en-US" sz="2000" b="0" i="1" smtClean="0">
                                        <a:latin typeface="Cambria Math" panose="02040503050406030204" pitchFamily="18" charset="0"/>
                                        <a:cs typeface="Times New Roman" panose="02020603050405020304" pitchFamily="18" charset="0"/>
                                      </a:rPr>
                                      <m:t>𝑥</m:t>
                                    </m:r>
                                  </m:sub>
                                </m:sSub>
                                <m:r>
                                  <a:rPr lang="en-US" sz="2000" b="0" i="1" smtClean="0">
                                    <a:latin typeface="Cambria Math" panose="02040503050406030204" pitchFamily="18" charset="0"/>
                                    <a:cs typeface="Times New Roman" panose="02020603050405020304" pitchFamily="18" charset="0"/>
                                  </a:rPr>
                                  <m:t>)</m:t>
                                </m:r>
                              </m:e>
                              <m:sup>
                                <m:r>
                                  <a:rPr lang="en-US" sz="2000" b="0" i="1" smtClean="0">
                                    <a:latin typeface="Cambria Math" panose="02040503050406030204" pitchFamily="18" charset="0"/>
                                    <a:cs typeface="Times New Roman" panose="02020603050405020304" pitchFamily="18" charset="0"/>
                                  </a:rPr>
                                  <m:t>2</m:t>
                                </m:r>
                              </m:sup>
                            </m:sSup>
                          </m:num>
                          <m:den>
                            <m:r>
                              <a:rPr lang="en-US" sz="2000" b="0" i="1" smtClean="0">
                                <a:latin typeface="Cambria Math" panose="02040503050406030204" pitchFamily="18" charset="0"/>
                                <a:cs typeface="Times New Roman" panose="02020603050405020304" pitchFamily="18" charset="0"/>
                              </a:rPr>
                              <m:t>2</m:t>
                            </m:r>
                            <m:sSup>
                              <m:sSupPr>
                                <m:ctrlPr>
                                  <a:rPr lang="en-US" sz="2000" b="0" i="1" smtClean="0">
                                    <a:latin typeface="Cambria Math" panose="02040503050406030204" pitchFamily="18" charset="0"/>
                                    <a:cs typeface="Times New Roman" panose="02020603050405020304" pitchFamily="18" charset="0"/>
                                  </a:rPr>
                                </m:ctrlPr>
                              </m:sSupPr>
                              <m:e>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𝜎</m:t>
                                    </m:r>
                                  </m:e>
                                  <m:sub>
                                    <m:r>
                                      <a:rPr lang="en-US" sz="2000" b="0" i="1" smtClean="0">
                                        <a:latin typeface="Cambria Math" panose="02040503050406030204" pitchFamily="18" charset="0"/>
                                        <a:cs typeface="Times New Roman" panose="02020603050405020304" pitchFamily="18" charset="0"/>
                                      </a:rPr>
                                      <m:t>𝑥</m:t>
                                    </m:r>
                                  </m:sub>
                                </m:sSub>
                              </m:e>
                              <m:sup>
                                <m:r>
                                  <a:rPr lang="en-US" sz="2000" b="0" i="1" smtClean="0">
                                    <a:latin typeface="Cambria Math" panose="02040503050406030204" pitchFamily="18" charset="0"/>
                                    <a:cs typeface="Times New Roman" panose="02020603050405020304" pitchFamily="18" charset="0"/>
                                  </a:rPr>
                                  <m:t>2</m:t>
                                </m:r>
                              </m:sup>
                            </m:sSup>
                          </m:den>
                        </m:f>
                        <m:r>
                          <a:rPr lang="en-US" sz="2000" b="0" i="1" smtClean="0">
                            <a:latin typeface="Cambria Math" panose="02040503050406030204" pitchFamily="18" charset="0"/>
                            <a:cs typeface="Times New Roman" panose="02020603050405020304" pitchFamily="18" charset="0"/>
                          </a:rPr>
                          <m:t>+</m:t>
                        </m:r>
                        <m:f>
                          <m:fPr>
                            <m:ctrlPr>
                              <a:rPr lang="en-US" sz="2000" b="0" i="1" smtClean="0">
                                <a:latin typeface="Cambria Math" panose="02040503050406030204" pitchFamily="18" charset="0"/>
                                <a:cs typeface="Times New Roman" panose="02020603050405020304" pitchFamily="18" charset="0"/>
                              </a:rPr>
                            </m:ctrlPr>
                          </m:fPr>
                          <m:num>
                            <m:r>
                              <a:rPr lang="en-US" sz="2000" b="0" i="1" smtClean="0">
                                <a:latin typeface="Cambria Math" panose="02040503050406030204" pitchFamily="18" charset="0"/>
                                <a:cs typeface="Times New Roman" panose="02020603050405020304" pitchFamily="18" charset="0"/>
                              </a:rPr>
                              <m:t>−</m:t>
                            </m:r>
                            <m:sSup>
                              <m:sSupPr>
                                <m:ctrlPr>
                                  <a:rPr lang="en-US" sz="2000" b="0" i="1" smtClean="0">
                                    <a:latin typeface="Cambria Math" panose="02040503050406030204" pitchFamily="18" charset="0"/>
                                    <a:cs typeface="Times New Roman" panose="02020603050405020304" pitchFamily="18" charset="0"/>
                                  </a:rPr>
                                </m:ctrlPr>
                              </m:sSupPr>
                              <m:e>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𝑦</m:t>
                                </m:r>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𝜇</m:t>
                                    </m:r>
                                  </m:e>
                                  <m:sub>
                                    <m:r>
                                      <a:rPr lang="en-US" sz="2000" b="0" i="1" smtClean="0">
                                        <a:latin typeface="Cambria Math" panose="02040503050406030204" pitchFamily="18" charset="0"/>
                                        <a:cs typeface="Times New Roman" panose="02020603050405020304" pitchFamily="18" charset="0"/>
                                      </a:rPr>
                                      <m:t>𝑦</m:t>
                                    </m:r>
                                  </m:sub>
                                </m:sSub>
                                <m:r>
                                  <a:rPr lang="en-US" sz="2000" b="0" i="1" smtClean="0">
                                    <a:latin typeface="Cambria Math" panose="02040503050406030204" pitchFamily="18" charset="0"/>
                                    <a:cs typeface="Times New Roman" panose="02020603050405020304" pitchFamily="18" charset="0"/>
                                  </a:rPr>
                                  <m:t>)</m:t>
                                </m:r>
                              </m:e>
                              <m:sup>
                                <m:r>
                                  <a:rPr lang="en-US" sz="2000" b="0" i="1" smtClean="0">
                                    <a:latin typeface="Cambria Math" panose="02040503050406030204" pitchFamily="18" charset="0"/>
                                    <a:cs typeface="Times New Roman" panose="02020603050405020304" pitchFamily="18" charset="0"/>
                                  </a:rPr>
                                  <m:t>2</m:t>
                                </m:r>
                              </m:sup>
                            </m:sSup>
                          </m:num>
                          <m:den>
                            <m:r>
                              <a:rPr lang="en-US" sz="2000" b="0" i="1" smtClean="0">
                                <a:latin typeface="Cambria Math" panose="02040503050406030204" pitchFamily="18" charset="0"/>
                                <a:cs typeface="Times New Roman" panose="02020603050405020304" pitchFamily="18" charset="0"/>
                              </a:rPr>
                              <m:t>2</m:t>
                            </m:r>
                            <m:sSup>
                              <m:sSupPr>
                                <m:ctrlPr>
                                  <a:rPr lang="en-US" sz="2000" b="0" i="1" smtClean="0">
                                    <a:latin typeface="Cambria Math" panose="02040503050406030204" pitchFamily="18" charset="0"/>
                                    <a:cs typeface="Times New Roman" panose="02020603050405020304" pitchFamily="18" charset="0"/>
                                  </a:rPr>
                                </m:ctrlPr>
                              </m:sSupPr>
                              <m:e>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𝜎</m:t>
                                    </m:r>
                                  </m:e>
                                  <m:sub>
                                    <m:r>
                                      <a:rPr lang="en-US" sz="2000" b="0" i="1" smtClean="0">
                                        <a:latin typeface="Cambria Math" panose="02040503050406030204" pitchFamily="18" charset="0"/>
                                        <a:cs typeface="Times New Roman" panose="02020603050405020304" pitchFamily="18" charset="0"/>
                                      </a:rPr>
                                      <m:t>𝑦</m:t>
                                    </m:r>
                                  </m:sub>
                                </m:sSub>
                              </m:e>
                              <m:sup>
                                <m:r>
                                  <a:rPr lang="en-US" sz="2000" b="0" i="1" smtClean="0">
                                    <a:latin typeface="Cambria Math" panose="02040503050406030204" pitchFamily="18" charset="0"/>
                                    <a:cs typeface="Times New Roman" panose="02020603050405020304" pitchFamily="18" charset="0"/>
                                  </a:rPr>
                                  <m:t>2</m:t>
                                </m:r>
                              </m:sup>
                            </m:sSup>
                          </m:den>
                        </m:f>
                      </m:sup>
                    </m:sSup>
                  </m:oMath>
                </a14:m>
                <a:endParaRPr lang="en-US" sz="2000">
                  <a:latin typeface="Arial" panose="020B0604020202020204" pitchFamily="34" charset="0"/>
                  <a:cs typeface="Arial" panose="020B0604020202020204" pitchFamily="34" charset="0"/>
                </a:endParaRPr>
              </a:p>
            </p:txBody>
          </p:sp>
        </mc:Choice>
        <mc:Fallback>
          <p:sp>
            <p:nvSpPr>
              <p:cNvPr id="4" name="Content Placeholder 3"/>
              <p:cNvSpPr>
                <a:spLocks noGrp="1" noRot="1" noChangeAspect="1" noMove="1" noResize="1" noEditPoints="1" noAdjustHandles="1" noChangeArrowheads="1" noChangeShapeType="1" noTextEdit="1"/>
              </p:cNvSpPr>
              <p:nvPr>
                <p:ph sz="quarter" idx="13"/>
              </p:nvPr>
            </p:nvSpPr>
            <p:spPr>
              <a:xfrm>
                <a:off x="235077" y="1239864"/>
                <a:ext cx="8674100" cy="4904776"/>
              </a:xfrm>
              <a:blipFill>
                <a:blip r:embed="rId2"/>
                <a:stretch>
                  <a:fillRect l="-633" t="-1118"/>
                </a:stretch>
              </a:blipFill>
            </p:spPr>
            <p:txBody>
              <a:bodyPr/>
              <a:lstStyle/>
              <a:p>
                <a:r>
                  <a:rPr lang="en-US">
                    <a:noFill/>
                  </a:rPr>
                  <a:t> </a:t>
                </a:r>
              </a:p>
            </p:txBody>
          </p:sp>
        </mc:Fallback>
      </mc:AlternateContent>
    </p:spTree>
    <p:extLst>
      <p:ext uri="{BB962C8B-B14F-4D97-AF65-F5344CB8AC3E}">
        <p14:creationId xmlns:p14="http://schemas.microsoft.com/office/powerpoint/2010/main" val="4110862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EA0BE3B-158A-4EDF-80DC-E394A0D1600F}" type="slidenum">
              <a:rPr lang="en-US" smtClean="0">
                <a:latin typeface="Arial" panose="020B0604020202020204" pitchFamily="34" charset="0"/>
                <a:cs typeface="Arial" panose="020B0604020202020204" pitchFamily="34" charset="0"/>
              </a:rPr>
              <a:pPr/>
              <a:t>13</a:t>
            </a:fld>
            <a:endParaRPr lang="en-US">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r>
              <a:rPr lang="en-US">
                <a:latin typeface="Arial" panose="020B0604020202020204" pitchFamily="34" charset="0"/>
                <a:cs typeface="Arial" panose="020B0604020202020204" pitchFamily="34" charset="0"/>
              </a:rPr>
              <a:t>1.3 </a:t>
            </a:r>
            <a:r>
              <a:rPr lang="en-US" err="1">
                <a:latin typeface="Arial" panose="020B0604020202020204" pitchFamily="34" charset="0"/>
                <a:cs typeface="Arial" panose="020B0604020202020204" pitchFamily="34" charset="0"/>
              </a:rPr>
              <a:t>Bộ</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lọc</a:t>
            </a:r>
            <a:r>
              <a:rPr lang="en-US">
                <a:latin typeface="Arial" panose="020B0604020202020204" pitchFamily="34" charset="0"/>
                <a:cs typeface="Arial" panose="020B0604020202020204" pitchFamily="34" charset="0"/>
              </a:rPr>
              <a:t> Gaussian (Gaussian Filter)</a:t>
            </a:r>
          </a:p>
        </p:txBody>
      </p:sp>
      <p:pic>
        <p:nvPicPr>
          <p:cNvPr id="5" name="Content Placeholder 4"/>
          <p:cNvPicPr>
            <a:picLocks noGrp="1" noChangeAspect="1"/>
          </p:cNvPicPr>
          <p:nvPr>
            <p:ph sz="quarter" idx="13"/>
          </p:nvPr>
        </p:nvPicPr>
        <p:blipFill>
          <a:blip r:embed="rId2"/>
          <a:stretch>
            <a:fillRect/>
          </a:stretch>
        </p:blipFill>
        <p:spPr>
          <a:xfrm>
            <a:off x="1764548" y="775899"/>
            <a:ext cx="5614903" cy="4163929"/>
          </a:xfrm>
          <a:prstGeom prst="rect">
            <a:avLst/>
          </a:prstGeom>
        </p:spPr>
      </p:pic>
      <mc:AlternateContent xmlns:mc="http://schemas.openxmlformats.org/markup-compatibility/2006">
        <mc:Choice xmlns:a14="http://schemas.microsoft.com/office/drawing/2010/main" Requires="a14">
          <p:sp>
            <p:nvSpPr>
              <p:cNvPr id="6" name="Rectangle 5"/>
              <p:cNvSpPr/>
              <p:nvPr/>
            </p:nvSpPr>
            <p:spPr>
              <a:xfrm>
                <a:off x="743917" y="5185375"/>
                <a:ext cx="7656163" cy="714876"/>
              </a:xfrm>
              <a:prstGeom prst="rect">
                <a:avLst/>
              </a:prstGeom>
            </p:spPr>
            <p:txBody>
              <a:bodyPr wrap="square">
                <a:spAutoFit/>
              </a:bodyPr>
              <a:lstStyle/>
              <a:p>
                <a:r>
                  <a:rPr lang="vi-VN" sz="2000">
                    <a:latin typeface="Arial" panose="020B0604020202020204" pitchFamily="34" charset="0"/>
                    <a:cs typeface="Arial" panose="020B0604020202020204" pitchFamily="34" charset="0"/>
                  </a:rPr>
                  <a:t>Đường cong Gauss chuẩn hóa với giá trị </a:t>
                </a:r>
                <a:r>
                  <a:rPr lang="el-GR" sz="2000">
                    <a:latin typeface="Arial" panose="020B0604020202020204" pitchFamily="34" charset="0"/>
                    <a:cs typeface="Arial" panose="020B0604020202020204" pitchFamily="34" charset="0"/>
                  </a:rPr>
                  <a:t>μ=0  </a:t>
                </a:r>
                <a:r>
                  <a:rPr lang="vi-VN" sz="2000">
                    <a:latin typeface="Arial" panose="020B0604020202020204" pitchFamily="34" charset="0"/>
                    <a:cs typeface="Arial" panose="020B0604020202020204" pitchFamily="34" charset="0"/>
                  </a:rPr>
                  <a:t>và phương sai </a:t>
                </a:r>
                <a14:m>
                  <m:oMath xmlns:m="http://schemas.openxmlformats.org/officeDocument/2006/math">
                    <m:sSup>
                      <m:sSupPr>
                        <m:ctrlPr>
                          <a:rPr lang="vi-VN" sz="2000" i="1" smtClean="0">
                            <a:latin typeface="Cambria Math" panose="02040503050406030204" pitchFamily="18" charset="0"/>
                          </a:rPr>
                        </m:ctrlPr>
                      </m:sSupPr>
                      <m:e>
                        <m:r>
                          <a:rPr lang="vi-VN" sz="2000" i="1" smtClean="0">
                            <a:latin typeface="Cambria Math" panose="02040503050406030204" pitchFamily="18" charset="0"/>
                            <a:ea typeface="Cambria Math" panose="02040503050406030204" pitchFamily="18" charset="0"/>
                          </a:rPr>
                          <m:t>𝜎</m:t>
                        </m:r>
                      </m:e>
                      <m:sup>
                        <m:r>
                          <a:rPr lang="en-US" sz="2000" b="0" i="1" smtClean="0">
                            <a:latin typeface="Cambria Math" panose="02040503050406030204" pitchFamily="18" charset="0"/>
                          </a:rPr>
                          <m:t>2</m:t>
                        </m:r>
                      </m:sup>
                    </m:sSup>
                  </m:oMath>
                </a14:m>
                <a:r>
                  <a:rPr lang="el-GR" sz="2000">
                    <a:latin typeface="Arial" panose="020B0604020202020204" pitchFamily="34" charset="0"/>
                    <a:cs typeface="Arial" panose="020B0604020202020204" pitchFamily="34" charset="0"/>
                  </a:rPr>
                  <a:t>=0.2 </a:t>
                </a:r>
                <a:r>
                  <a:rPr lang="vi-VN" sz="2000">
                    <a:latin typeface="Arial" panose="020B0604020202020204" pitchFamily="34" charset="0"/>
                    <a:cs typeface="Arial" panose="020B0604020202020204" pitchFamily="34" charset="0"/>
                  </a:rPr>
                  <a:t>cho mảng 2 chiều</a:t>
                </a:r>
                <a:endParaRPr lang="en-US" sz="2000">
                  <a:latin typeface="Arial" panose="020B0604020202020204" pitchFamily="34" charset="0"/>
                  <a:cs typeface="Arial" panose="020B0604020202020204" pitchFamily="34" charset="0"/>
                </a:endParaRPr>
              </a:p>
            </p:txBody>
          </p:sp>
        </mc:Choice>
        <mc:Fallback>
          <p:sp>
            <p:nvSpPr>
              <p:cNvPr id="6" name="Rectangle 5"/>
              <p:cNvSpPr>
                <a:spLocks noRot="1" noChangeAspect="1" noMove="1" noResize="1" noEditPoints="1" noAdjustHandles="1" noChangeArrowheads="1" noChangeShapeType="1" noTextEdit="1"/>
              </p:cNvSpPr>
              <p:nvPr/>
            </p:nvSpPr>
            <p:spPr>
              <a:xfrm>
                <a:off x="743917" y="5185375"/>
                <a:ext cx="7656163" cy="714876"/>
              </a:xfrm>
              <a:prstGeom prst="rect">
                <a:avLst/>
              </a:prstGeom>
              <a:blipFill>
                <a:blip r:embed="rId3"/>
                <a:stretch>
                  <a:fillRect l="-796" t="-4274" b="-14530"/>
                </a:stretch>
              </a:blipFill>
            </p:spPr>
            <p:txBody>
              <a:bodyPr/>
              <a:lstStyle/>
              <a:p>
                <a:r>
                  <a:rPr lang="en-US">
                    <a:noFill/>
                  </a:rPr>
                  <a:t> </a:t>
                </a:r>
              </a:p>
            </p:txBody>
          </p:sp>
        </mc:Fallback>
      </mc:AlternateContent>
    </p:spTree>
    <p:extLst>
      <p:ext uri="{BB962C8B-B14F-4D97-AF65-F5344CB8AC3E}">
        <p14:creationId xmlns:p14="http://schemas.microsoft.com/office/powerpoint/2010/main" val="387426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EA0BE3B-158A-4EDF-80DC-E394A0D1600F}" type="slidenum">
              <a:rPr lang="en-US" smtClean="0">
                <a:latin typeface="Arial" panose="020B0604020202020204" pitchFamily="34" charset="0"/>
                <a:cs typeface="Arial" panose="020B0604020202020204" pitchFamily="34" charset="0"/>
              </a:rPr>
              <a:pPr/>
              <a:t>14</a:t>
            </a:fld>
            <a:endParaRPr lang="en-US">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r>
              <a:rPr lang="en-US">
                <a:latin typeface="Arial" panose="020B0604020202020204" pitchFamily="34" charset="0"/>
                <a:cs typeface="Arial" panose="020B0604020202020204" pitchFamily="34" charset="0"/>
              </a:rPr>
              <a:t>1.4 </a:t>
            </a:r>
            <a:r>
              <a:rPr lang="en-US" err="1">
                <a:latin typeface="Arial" panose="020B0604020202020204" pitchFamily="34" charset="0"/>
                <a:cs typeface="Arial" panose="020B0604020202020204" pitchFamily="34" charset="0"/>
              </a:rPr>
              <a:t>Bộ</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lọc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trung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vị</a:t>
            </a:r>
            <a:r>
              <a:rPr lang="en-US">
                <a:latin typeface="Arial" panose="020B0604020202020204" pitchFamily="34" charset="0"/>
                <a:cs typeface="Arial" panose="020B0604020202020204" pitchFamily="34" charset="0"/>
              </a:rPr>
              <a:t> (Median Filter)</a:t>
            </a:r>
          </a:p>
        </p:txBody>
      </p:sp>
      <p:sp>
        <p:nvSpPr>
          <p:cNvPr id="4" name="Content Placeholder 3"/>
          <p:cNvSpPr>
            <a:spLocks noGrp="1"/>
          </p:cNvSpPr>
          <p:nvPr>
            <p:ph sz="quarter" idx="13"/>
          </p:nvPr>
        </p:nvSpPr>
        <p:spPr>
          <a:xfrm>
            <a:off x="548565" y="777303"/>
            <a:ext cx="8124581" cy="5303393"/>
          </a:xfrm>
        </p:spPr>
        <p:txBody>
          <a:bodyPr lIns="91440" tIns="45720" rIns="91440" bIns="45720" anchor="t"/>
          <a:lstStyle/>
          <a:p>
            <a:pPr algn="just"/>
            <a:r>
              <a:rPr lang="vi-VN" sz="2000">
                <a:latin typeface="Arial" panose="020B0604020202020204" pitchFamily="34" charset="0"/>
                <a:ea typeface="Lato"/>
                <a:cs typeface="Arial" panose="020B0604020202020204" pitchFamily="34" charset="0"/>
              </a:rPr>
              <a:t>Bộ lọc trung vị được thực hiện như sau:</a:t>
            </a:r>
          </a:p>
          <a:p>
            <a:pPr algn="just">
              <a:buFont typeface="Wingdings" panose="05000000000000000000" pitchFamily="2" charset="2"/>
              <a:buChar char="§"/>
            </a:pPr>
            <a:r>
              <a:rPr lang="vi-VN" sz="2000">
                <a:latin typeface="Arial" panose="020B0604020202020204" pitchFamily="34" charset="0"/>
                <a:ea typeface="Lato"/>
                <a:cs typeface="Arial" panose="020B0604020202020204" pitchFamily="34" charset="0"/>
              </a:rPr>
              <a:t>Bước 1. Liệt kê các giá trị pixel trong cửa sổ ảnh thành mảng một chiều.</a:t>
            </a:r>
          </a:p>
          <a:p>
            <a:pPr algn="just">
              <a:buFont typeface="Wingdings" panose="05000000000000000000" pitchFamily="2" charset="2"/>
              <a:buChar char="§"/>
            </a:pPr>
            <a:r>
              <a:rPr lang="vi-VN" sz="2000">
                <a:latin typeface="Arial" panose="020B0604020202020204" pitchFamily="34" charset="0"/>
                <a:ea typeface="Lato"/>
                <a:cs typeface="Arial" panose="020B0604020202020204" pitchFamily="34" charset="0"/>
              </a:rPr>
              <a:t>Bước 2. Sắp xếp tất cả các giá trị pixel theo trật tự tăng dần hoặc giảm dần.</a:t>
            </a:r>
          </a:p>
          <a:p>
            <a:pPr algn="just">
              <a:buFont typeface="Wingdings" panose="05000000000000000000" pitchFamily="2" charset="2"/>
              <a:buChar char="§"/>
            </a:pPr>
            <a:r>
              <a:rPr lang="vi-VN" sz="2000">
                <a:latin typeface="Arial" panose="020B0604020202020204" pitchFamily="34" charset="0"/>
                <a:ea typeface="Lato"/>
                <a:cs typeface="Arial" panose="020B0604020202020204" pitchFamily="34" charset="0"/>
              </a:rPr>
              <a:t>Bước 3. Thay thế giá trị pixel đang xem xét với giá trị trung vị(giữa) của mảng</a:t>
            </a:r>
            <a:endParaRPr lang="en-US" sz="2000">
              <a:latin typeface="Arial" panose="020B0604020202020204" pitchFamily="34" charset="0"/>
              <a:ea typeface="Lato"/>
              <a:cs typeface="Arial" panose="020B0604020202020204" pitchFamily="34" charset="0"/>
            </a:endParaRPr>
          </a:p>
          <a:p>
            <a:pPr marL="0" indent="0" algn="just">
              <a:buNone/>
            </a:pPr>
            <a:r>
              <a:rPr lang="en-US" sz="2000" err="1">
                <a:latin typeface="Arial" panose="020B0604020202020204" pitchFamily="34" charset="0"/>
                <a:ea typeface="Lato"/>
                <a:cs typeface="Arial" panose="020B0604020202020204" pitchFamily="34" charset="0"/>
              </a:rPr>
              <a:t>Ví</a:t>
            </a:r>
            <a:r>
              <a:rPr lang="en-US" sz="2000">
                <a:latin typeface="Arial" panose="020B0604020202020204" pitchFamily="34" charset="0"/>
                <a:ea typeface="Lato"/>
                <a:cs typeface="Arial" panose="020B0604020202020204" pitchFamily="34" charset="0"/>
              </a:rPr>
              <a:t> </a:t>
            </a:r>
            <a:r>
              <a:rPr lang="en-US" sz="2000" err="1">
                <a:latin typeface="Arial" panose="020B0604020202020204" pitchFamily="34" charset="0"/>
                <a:ea typeface="Lato"/>
                <a:cs typeface="Arial" panose="020B0604020202020204" pitchFamily="34" charset="0"/>
              </a:rPr>
              <a:t>dụ</a:t>
            </a:r>
            <a:r>
              <a:rPr lang="en-US" sz="2000">
                <a:latin typeface="Arial" panose="020B0604020202020204" pitchFamily="34" charset="0"/>
                <a:ea typeface="Lato"/>
                <a:cs typeface="Arial" panose="020B0604020202020204" pitchFamily="34" charset="0"/>
              </a:rPr>
              <a:t>: </a:t>
            </a:r>
          </a:p>
          <a:p>
            <a:pPr marL="0" indent="0" algn="just">
              <a:buNone/>
            </a:pPr>
            <a:endParaRPr lang="en-US" sz="2000">
              <a:latin typeface="Arial" panose="020B0604020202020204" pitchFamily="34" charset="0"/>
              <a:cs typeface="Arial" panose="020B0604020202020204" pitchFamily="34" charset="0"/>
            </a:endParaRPr>
          </a:p>
          <a:p>
            <a:pPr marL="0" indent="0" algn="just">
              <a:buNone/>
            </a:pPr>
            <a:r>
              <a:rPr lang="en-US" sz="2000">
                <a:latin typeface="Arial" panose="020B0604020202020204" pitchFamily="34" charset="0"/>
                <a:ea typeface="Lato"/>
                <a:cs typeface="Arial" panose="020B0604020202020204" pitchFamily="34" charset="0"/>
              </a:rPr>
              <a:t>  </a:t>
            </a:r>
          </a:p>
          <a:p>
            <a:pPr marL="0" indent="0" algn="just">
              <a:buNone/>
            </a:pPr>
            <a:r>
              <a:rPr lang="en-US" sz="2000" err="1">
                <a:latin typeface="Arial" panose="020B0604020202020204" pitchFamily="34" charset="0"/>
                <a:ea typeface="Lato"/>
                <a:cs typeface="Arial" panose="020B0604020202020204" pitchFamily="34" charset="0"/>
              </a:rPr>
              <a:t>Sắp</a:t>
            </a:r>
            <a:r>
              <a:rPr lang="en-US" sz="2000">
                <a:latin typeface="Arial" panose="020B0604020202020204" pitchFamily="34" charset="0"/>
                <a:ea typeface="Lato"/>
                <a:cs typeface="Arial" panose="020B0604020202020204" pitchFamily="34" charset="0"/>
              </a:rPr>
              <a:t> </a:t>
            </a:r>
            <a:r>
              <a:rPr lang="en-US" sz="2000" err="1">
                <a:latin typeface="Arial" panose="020B0604020202020204" pitchFamily="34" charset="0"/>
                <a:ea typeface="Lato"/>
                <a:cs typeface="Arial" panose="020B0604020202020204" pitchFamily="34" charset="0"/>
              </a:rPr>
              <a:t>xếp</a:t>
            </a:r>
            <a:r>
              <a:rPr lang="en-US" sz="2000">
                <a:latin typeface="Arial" panose="020B0604020202020204" pitchFamily="34" charset="0"/>
                <a:ea typeface="Lato"/>
                <a:cs typeface="Arial" panose="020B0604020202020204" pitchFamily="34" charset="0"/>
              </a:rPr>
              <a:t> </a:t>
            </a:r>
            <a:r>
              <a:rPr lang="en-US" sz="2000" err="1">
                <a:latin typeface="Arial" panose="020B0604020202020204" pitchFamily="34" charset="0"/>
                <a:ea typeface="Lato"/>
                <a:cs typeface="Arial" panose="020B0604020202020204" pitchFamily="34" charset="0"/>
              </a:rPr>
              <a:t>các</a:t>
            </a:r>
            <a:r>
              <a:rPr lang="en-US" sz="2000">
                <a:latin typeface="Arial" panose="020B0604020202020204" pitchFamily="34" charset="0"/>
                <a:ea typeface="Lato"/>
                <a:cs typeface="Arial" panose="020B0604020202020204" pitchFamily="34" charset="0"/>
              </a:rPr>
              <a:t> </a:t>
            </a:r>
            <a:r>
              <a:rPr lang="en-US" sz="2000" err="1">
                <a:latin typeface="Arial" panose="020B0604020202020204" pitchFamily="34" charset="0"/>
                <a:ea typeface="Lato"/>
                <a:cs typeface="Arial" panose="020B0604020202020204" pitchFamily="34" charset="0"/>
              </a:rPr>
              <a:t>điểm</a:t>
            </a:r>
            <a:r>
              <a:rPr lang="en-US" sz="2000">
                <a:latin typeface="Arial" panose="020B0604020202020204" pitchFamily="34" charset="0"/>
                <a:ea typeface="Lato"/>
                <a:cs typeface="Arial" panose="020B0604020202020204" pitchFamily="34" charset="0"/>
              </a:rPr>
              <a:t> </a:t>
            </a:r>
            <a:r>
              <a:rPr lang="en-US" sz="2000" err="1">
                <a:latin typeface="Arial" panose="020B0604020202020204" pitchFamily="34" charset="0"/>
                <a:ea typeface="Lato"/>
                <a:cs typeface="Arial" panose="020B0604020202020204" pitchFamily="34" charset="0"/>
              </a:rPr>
              <a:t>ảnh</a:t>
            </a:r>
            <a:r>
              <a:rPr lang="en-US" sz="2000">
                <a:latin typeface="Arial" panose="020B0604020202020204" pitchFamily="34" charset="0"/>
                <a:ea typeface="Lato"/>
                <a:cs typeface="Arial" panose="020B0604020202020204" pitchFamily="34" charset="0"/>
              </a:rPr>
              <a:t>: 118,120,122,123,124,125,125,126,150 ta </a:t>
            </a:r>
            <a:r>
              <a:rPr lang="en-US" sz="2000" err="1">
                <a:latin typeface="Arial" panose="020B0604020202020204" pitchFamily="34" charset="0"/>
                <a:ea typeface="Lato"/>
                <a:cs typeface="Arial" panose="020B0604020202020204" pitchFamily="34" charset="0"/>
              </a:rPr>
              <a:t>thấy</a:t>
            </a:r>
            <a:r>
              <a:rPr lang="en-US" sz="2000">
                <a:latin typeface="Arial" panose="020B0604020202020204" pitchFamily="34" charset="0"/>
                <a:ea typeface="Lato"/>
                <a:cs typeface="Arial" panose="020B0604020202020204" pitchFamily="34" charset="0"/>
              </a:rPr>
              <a:t> </a:t>
            </a:r>
          </a:p>
          <a:p>
            <a:pPr marL="0" indent="0" algn="just">
              <a:buNone/>
            </a:pPr>
            <a:r>
              <a:rPr lang="en-US" sz="2000">
                <a:latin typeface="Arial" panose="020B0604020202020204" pitchFamily="34" charset="0"/>
                <a:ea typeface="Lato"/>
                <a:cs typeface="Arial" panose="020B0604020202020204" pitchFamily="34" charset="0"/>
              </a:rPr>
              <a:t>Median Value=124</a:t>
            </a:r>
          </a:p>
          <a:p>
            <a:pPr marL="0" indent="0" algn="just">
              <a:buNone/>
            </a:pPr>
            <a:r>
              <a:rPr lang="en-US" sz="2000" err="1">
                <a:latin typeface="Arial" panose="020B0604020202020204" pitchFamily="34" charset="0"/>
                <a:ea typeface="Lato"/>
                <a:cs typeface="Arial" panose="020B0604020202020204" pitchFamily="34" charset="0"/>
              </a:rPr>
              <a:t>Kết</a:t>
            </a:r>
            <a:r>
              <a:rPr lang="en-US" sz="2000">
                <a:latin typeface="Arial" panose="020B0604020202020204" pitchFamily="34" charset="0"/>
                <a:ea typeface="Lato"/>
                <a:cs typeface="Arial" panose="020B0604020202020204" pitchFamily="34" charset="0"/>
              </a:rPr>
              <a:t> </a:t>
            </a:r>
            <a:r>
              <a:rPr lang="en-US" sz="2000" err="1">
                <a:latin typeface="Arial" panose="020B0604020202020204" pitchFamily="34" charset="0"/>
                <a:ea typeface="Lato"/>
                <a:cs typeface="Arial" panose="020B0604020202020204" pitchFamily="34" charset="0"/>
              </a:rPr>
              <a:t>quả</a:t>
            </a:r>
            <a:r>
              <a:rPr lang="en-US" sz="2000">
                <a:latin typeface="Arial" panose="020B0604020202020204" pitchFamily="34" charset="0"/>
                <a:ea typeface="Lato"/>
                <a:cs typeface="Arial" panose="020B0604020202020204" pitchFamily="34" charset="0"/>
              </a:rPr>
              <a:t>: </a:t>
            </a:r>
            <a:endParaRPr lang="en-US" sz="200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1247411747"/>
              </p:ext>
            </p:extLst>
          </p:nvPr>
        </p:nvGraphicFramePr>
        <p:xfrm>
          <a:off x="3558558" y="3219061"/>
          <a:ext cx="1815885" cy="1148739"/>
        </p:xfrm>
        <a:graphic>
          <a:graphicData uri="http://schemas.openxmlformats.org/drawingml/2006/table">
            <a:tbl>
              <a:tblPr firstRow="1" bandRow="1">
                <a:tableStyleId>{5C22544A-7EE6-4342-B048-85BDC9FD1C3A}</a:tableStyleId>
              </a:tblPr>
              <a:tblGrid>
                <a:gridCol w="605295">
                  <a:extLst>
                    <a:ext uri="{9D8B030D-6E8A-4147-A177-3AD203B41FA5}">
                      <a16:colId xmlns:a16="http://schemas.microsoft.com/office/drawing/2014/main" val="1280217867"/>
                    </a:ext>
                  </a:extLst>
                </a:gridCol>
                <a:gridCol w="605295">
                  <a:extLst>
                    <a:ext uri="{9D8B030D-6E8A-4147-A177-3AD203B41FA5}">
                      <a16:colId xmlns:a16="http://schemas.microsoft.com/office/drawing/2014/main" val="2839173718"/>
                    </a:ext>
                  </a:extLst>
                </a:gridCol>
                <a:gridCol w="605295">
                  <a:extLst>
                    <a:ext uri="{9D8B030D-6E8A-4147-A177-3AD203B41FA5}">
                      <a16:colId xmlns:a16="http://schemas.microsoft.com/office/drawing/2014/main" val="2898174051"/>
                    </a:ext>
                  </a:extLst>
                </a:gridCol>
              </a:tblGrid>
              <a:tr h="331385">
                <a:tc>
                  <a:txBody>
                    <a:bodyPr/>
                    <a:lstStyle/>
                    <a:p>
                      <a:r>
                        <a:rPr lang="en-US">
                          <a:solidFill>
                            <a:schemeClr val="tx1"/>
                          </a:solidFill>
                        </a:rPr>
                        <a:t>123</a:t>
                      </a:r>
                    </a:p>
                  </a:txBody>
                  <a:tcPr/>
                </a:tc>
                <a:tc>
                  <a:txBody>
                    <a:bodyPr/>
                    <a:lstStyle/>
                    <a:p>
                      <a:r>
                        <a:rPr lang="en-US">
                          <a:solidFill>
                            <a:schemeClr val="tx1"/>
                          </a:solidFill>
                        </a:rPr>
                        <a:t>125</a:t>
                      </a:r>
                    </a:p>
                  </a:txBody>
                  <a:tcPr/>
                </a:tc>
                <a:tc>
                  <a:txBody>
                    <a:bodyPr/>
                    <a:lstStyle/>
                    <a:p>
                      <a:r>
                        <a:rPr lang="en-US">
                          <a:solidFill>
                            <a:schemeClr val="tx1"/>
                          </a:solidFill>
                        </a:rPr>
                        <a:t>126</a:t>
                      </a:r>
                    </a:p>
                  </a:txBody>
                  <a:tcPr/>
                </a:tc>
                <a:extLst>
                  <a:ext uri="{0D108BD9-81ED-4DB2-BD59-A6C34878D82A}">
                    <a16:rowId xmlns:a16="http://schemas.microsoft.com/office/drawing/2014/main" val="1336964398"/>
                  </a:ext>
                </a:extLst>
              </a:tr>
              <a:tr h="412139">
                <a:tc>
                  <a:txBody>
                    <a:bodyPr/>
                    <a:lstStyle/>
                    <a:p>
                      <a:r>
                        <a:rPr lang="en-US">
                          <a:solidFill>
                            <a:schemeClr val="tx1"/>
                          </a:solidFill>
                        </a:rPr>
                        <a:t>122</a:t>
                      </a:r>
                    </a:p>
                  </a:txBody>
                  <a:tcPr/>
                </a:tc>
                <a:tc>
                  <a:txBody>
                    <a:bodyPr/>
                    <a:lstStyle/>
                    <a:p>
                      <a:r>
                        <a:rPr lang="en-US">
                          <a:solidFill>
                            <a:schemeClr val="tx1"/>
                          </a:solidFill>
                        </a:rPr>
                        <a:t>125</a:t>
                      </a:r>
                    </a:p>
                  </a:txBody>
                  <a:tcPr/>
                </a:tc>
                <a:tc>
                  <a:txBody>
                    <a:bodyPr/>
                    <a:lstStyle/>
                    <a:p>
                      <a:r>
                        <a:rPr lang="en-US">
                          <a:solidFill>
                            <a:schemeClr val="tx1"/>
                          </a:solidFill>
                        </a:rPr>
                        <a:t>124</a:t>
                      </a:r>
                    </a:p>
                  </a:txBody>
                  <a:tcPr/>
                </a:tc>
                <a:extLst>
                  <a:ext uri="{0D108BD9-81ED-4DB2-BD59-A6C34878D82A}">
                    <a16:rowId xmlns:a16="http://schemas.microsoft.com/office/drawing/2014/main" val="2073168638"/>
                  </a:ext>
                </a:extLst>
              </a:tr>
              <a:tr h="370840">
                <a:tc>
                  <a:txBody>
                    <a:bodyPr/>
                    <a:lstStyle/>
                    <a:p>
                      <a:r>
                        <a:rPr lang="en-US">
                          <a:solidFill>
                            <a:schemeClr val="tx1"/>
                          </a:solidFill>
                        </a:rPr>
                        <a:t>118</a:t>
                      </a:r>
                    </a:p>
                  </a:txBody>
                  <a:tcPr/>
                </a:tc>
                <a:tc>
                  <a:txBody>
                    <a:bodyPr/>
                    <a:lstStyle/>
                    <a:p>
                      <a:r>
                        <a:rPr lang="en-US">
                          <a:solidFill>
                            <a:schemeClr val="tx1"/>
                          </a:solidFill>
                        </a:rPr>
                        <a:t>120</a:t>
                      </a:r>
                    </a:p>
                  </a:txBody>
                  <a:tcPr/>
                </a:tc>
                <a:tc>
                  <a:txBody>
                    <a:bodyPr/>
                    <a:lstStyle/>
                    <a:p>
                      <a:r>
                        <a:rPr lang="en-US">
                          <a:solidFill>
                            <a:schemeClr val="tx1"/>
                          </a:solidFill>
                        </a:rPr>
                        <a:t>150</a:t>
                      </a:r>
                    </a:p>
                  </a:txBody>
                  <a:tcPr/>
                </a:tc>
                <a:extLst>
                  <a:ext uri="{0D108BD9-81ED-4DB2-BD59-A6C34878D82A}">
                    <a16:rowId xmlns:a16="http://schemas.microsoft.com/office/drawing/2014/main" val="425220014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653439841"/>
              </p:ext>
            </p:extLst>
          </p:nvPr>
        </p:nvGraphicFramePr>
        <p:xfrm>
          <a:off x="3626714" y="5187080"/>
          <a:ext cx="1747728" cy="1097280"/>
        </p:xfrm>
        <a:graphic>
          <a:graphicData uri="http://schemas.openxmlformats.org/drawingml/2006/table">
            <a:tbl>
              <a:tblPr firstRow="1" bandRow="1">
                <a:tableStyleId>{5C22544A-7EE6-4342-B048-85BDC9FD1C3A}</a:tableStyleId>
              </a:tblPr>
              <a:tblGrid>
                <a:gridCol w="582576">
                  <a:extLst>
                    <a:ext uri="{9D8B030D-6E8A-4147-A177-3AD203B41FA5}">
                      <a16:colId xmlns:a16="http://schemas.microsoft.com/office/drawing/2014/main" val="2288579049"/>
                    </a:ext>
                  </a:extLst>
                </a:gridCol>
                <a:gridCol w="582576">
                  <a:extLst>
                    <a:ext uri="{9D8B030D-6E8A-4147-A177-3AD203B41FA5}">
                      <a16:colId xmlns:a16="http://schemas.microsoft.com/office/drawing/2014/main" val="2503460649"/>
                    </a:ext>
                  </a:extLst>
                </a:gridCol>
                <a:gridCol w="582576">
                  <a:extLst>
                    <a:ext uri="{9D8B030D-6E8A-4147-A177-3AD203B41FA5}">
                      <a16:colId xmlns:a16="http://schemas.microsoft.com/office/drawing/2014/main" val="2208281883"/>
                    </a:ext>
                  </a:extLst>
                </a:gridCol>
              </a:tblGrid>
              <a:tr h="336149">
                <a:tc>
                  <a:txBody>
                    <a:bodyPr/>
                    <a:lstStyle/>
                    <a:p>
                      <a:r>
                        <a:rPr lang="en-US">
                          <a:solidFill>
                            <a:schemeClr val="tx1"/>
                          </a:solidFill>
                        </a:rPr>
                        <a:t>123</a:t>
                      </a:r>
                    </a:p>
                  </a:txBody>
                  <a:tcPr/>
                </a:tc>
                <a:tc>
                  <a:txBody>
                    <a:bodyPr/>
                    <a:lstStyle/>
                    <a:p>
                      <a:r>
                        <a:rPr lang="en-US">
                          <a:solidFill>
                            <a:schemeClr val="tx1"/>
                          </a:solidFill>
                        </a:rPr>
                        <a:t>125</a:t>
                      </a:r>
                    </a:p>
                  </a:txBody>
                  <a:tcPr/>
                </a:tc>
                <a:tc>
                  <a:txBody>
                    <a:bodyPr/>
                    <a:lstStyle/>
                    <a:p>
                      <a:r>
                        <a:rPr lang="en-US">
                          <a:solidFill>
                            <a:schemeClr val="tx1"/>
                          </a:solidFill>
                        </a:rPr>
                        <a:t>126</a:t>
                      </a:r>
                    </a:p>
                  </a:txBody>
                  <a:tcPr/>
                </a:tc>
                <a:extLst>
                  <a:ext uri="{0D108BD9-81ED-4DB2-BD59-A6C34878D82A}">
                    <a16:rowId xmlns:a16="http://schemas.microsoft.com/office/drawing/2014/main" val="1333187159"/>
                  </a:ext>
                </a:extLst>
              </a:tr>
              <a:tr h="336149">
                <a:tc>
                  <a:txBody>
                    <a:bodyPr/>
                    <a:lstStyle/>
                    <a:p>
                      <a:r>
                        <a:rPr lang="en-US">
                          <a:solidFill>
                            <a:schemeClr val="tx1"/>
                          </a:solidFill>
                        </a:rPr>
                        <a:t>122</a:t>
                      </a:r>
                    </a:p>
                  </a:txBody>
                  <a:tcPr/>
                </a:tc>
                <a:tc>
                  <a:txBody>
                    <a:bodyPr/>
                    <a:lstStyle/>
                    <a:p>
                      <a:r>
                        <a:rPr lang="en-US">
                          <a:solidFill>
                            <a:schemeClr val="tx1"/>
                          </a:solidFill>
                        </a:rPr>
                        <a:t>124</a:t>
                      </a:r>
                    </a:p>
                  </a:txBody>
                  <a:tcPr/>
                </a:tc>
                <a:tc>
                  <a:txBody>
                    <a:bodyPr/>
                    <a:lstStyle/>
                    <a:p>
                      <a:r>
                        <a:rPr lang="en-US">
                          <a:solidFill>
                            <a:schemeClr val="tx1"/>
                          </a:solidFill>
                        </a:rPr>
                        <a:t>124</a:t>
                      </a:r>
                    </a:p>
                  </a:txBody>
                  <a:tcPr/>
                </a:tc>
                <a:extLst>
                  <a:ext uri="{0D108BD9-81ED-4DB2-BD59-A6C34878D82A}">
                    <a16:rowId xmlns:a16="http://schemas.microsoft.com/office/drawing/2014/main" val="849150015"/>
                  </a:ext>
                </a:extLst>
              </a:tr>
              <a:tr h="336149">
                <a:tc>
                  <a:txBody>
                    <a:bodyPr/>
                    <a:lstStyle/>
                    <a:p>
                      <a:r>
                        <a:rPr lang="en-US">
                          <a:solidFill>
                            <a:schemeClr val="tx1"/>
                          </a:solidFill>
                        </a:rPr>
                        <a:t>118</a:t>
                      </a:r>
                    </a:p>
                  </a:txBody>
                  <a:tcPr/>
                </a:tc>
                <a:tc>
                  <a:txBody>
                    <a:bodyPr/>
                    <a:lstStyle/>
                    <a:p>
                      <a:r>
                        <a:rPr lang="en-US">
                          <a:solidFill>
                            <a:schemeClr val="tx1"/>
                          </a:solidFill>
                        </a:rPr>
                        <a:t>120</a:t>
                      </a:r>
                    </a:p>
                  </a:txBody>
                  <a:tcPr/>
                </a:tc>
                <a:tc>
                  <a:txBody>
                    <a:bodyPr/>
                    <a:lstStyle/>
                    <a:p>
                      <a:r>
                        <a:rPr lang="en-US">
                          <a:solidFill>
                            <a:schemeClr val="tx1"/>
                          </a:solidFill>
                        </a:rPr>
                        <a:t>150</a:t>
                      </a:r>
                    </a:p>
                  </a:txBody>
                  <a:tcPr/>
                </a:tc>
                <a:extLst>
                  <a:ext uri="{0D108BD9-81ED-4DB2-BD59-A6C34878D82A}">
                    <a16:rowId xmlns:a16="http://schemas.microsoft.com/office/drawing/2014/main" val="1567460309"/>
                  </a:ext>
                </a:extLst>
              </a:tr>
            </a:tbl>
          </a:graphicData>
        </a:graphic>
      </p:graphicFrame>
    </p:spTree>
    <p:extLst>
      <p:ext uri="{BB962C8B-B14F-4D97-AF65-F5344CB8AC3E}">
        <p14:creationId xmlns:p14="http://schemas.microsoft.com/office/powerpoint/2010/main" val="1463337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EA0BE3B-158A-4EDF-80DC-E394A0D1600F}" type="slidenum">
              <a:rPr lang="en-US" smtClean="0">
                <a:latin typeface="Arial" panose="020B0604020202020204" pitchFamily="34" charset="0"/>
                <a:cs typeface="Arial" panose="020B0604020202020204" pitchFamily="34" charset="0"/>
              </a:rPr>
              <a:pPr/>
              <a:t>15</a:t>
            </a:fld>
            <a:endParaRPr lang="en-US">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r>
              <a:rPr lang="en-US">
                <a:latin typeface="Arial" panose="020B0604020202020204" pitchFamily="34" charset="0"/>
                <a:cs typeface="Arial" panose="020B0604020202020204" pitchFamily="34" charset="0"/>
              </a:rPr>
              <a:t>1.4 </a:t>
            </a:r>
            <a:r>
              <a:rPr lang="en-US" err="1">
                <a:latin typeface="Arial" panose="020B0604020202020204" pitchFamily="34" charset="0"/>
                <a:cs typeface="Arial" panose="020B0604020202020204" pitchFamily="34" charset="0"/>
              </a:rPr>
              <a:t>Bộ</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lọc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trung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vị</a:t>
            </a:r>
            <a:r>
              <a:rPr lang="en-US">
                <a:latin typeface="Arial" panose="020B0604020202020204" pitchFamily="34" charset="0"/>
                <a:cs typeface="Arial" panose="020B0604020202020204" pitchFamily="34" charset="0"/>
              </a:rPr>
              <a:t> (Median Filter)</a:t>
            </a:r>
          </a:p>
        </p:txBody>
      </p:sp>
      <p:pic>
        <p:nvPicPr>
          <p:cNvPr id="5" name="Content Placeholder 4"/>
          <p:cNvPicPr>
            <a:picLocks noGrp="1" noChangeAspect="1"/>
          </p:cNvPicPr>
          <p:nvPr>
            <p:ph sz="quarter" idx="13"/>
          </p:nvPr>
        </p:nvPicPr>
        <p:blipFill>
          <a:blip r:embed="rId2"/>
          <a:stretch>
            <a:fillRect/>
          </a:stretch>
        </p:blipFill>
        <p:spPr>
          <a:xfrm>
            <a:off x="550623" y="1941341"/>
            <a:ext cx="2468238" cy="2266450"/>
          </a:xfrm>
          <a:prstGeom prst="rect">
            <a:avLst/>
          </a:prstGeom>
        </p:spPr>
      </p:pic>
      <p:pic>
        <p:nvPicPr>
          <p:cNvPr id="6" name="Picture 5"/>
          <p:cNvPicPr>
            <a:picLocks noChangeAspect="1"/>
          </p:cNvPicPr>
          <p:nvPr/>
        </p:nvPicPr>
        <p:blipFill>
          <a:blip r:embed="rId3"/>
          <a:stretch>
            <a:fillRect/>
          </a:stretch>
        </p:blipFill>
        <p:spPr>
          <a:xfrm>
            <a:off x="3499746" y="1941341"/>
            <a:ext cx="2389609" cy="2266450"/>
          </a:xfrm>
          <a:prstGeom prst="rect">
            <a:avLst/>
          </a:prstGeom>
        </p:spPr>
      </p:pic>
      <p:pic>
        <p:nvPicPr>
          <p:cNvPr id="7" name="Picture 6"/>
          <p:cNvPicPr>
            <a:picLocks noChangeAspect="1"/>
          </p:cNvPicPr>
          <p:nvPr/>
        </p:nvPicPr>
        <p:blipFill>
          <a:blip r:embed="rId4"/>
          <a:stretch>
            <a:fillRect/>
          </a:stretch>
        </p:blipFill>
        <p:spPr>
          <a:xfrm>
            <a:off x="6370241" y="1941341"/>
            <a:ext cx="2308810" cy="2181209"/>
          </a:xfrm>
          <a:prstGeom prst="rect">
            <a:avLst/>
          </a:prstGeom>
        </p:spPr>
      </p:pic>
      <p:sp>
        <p:nvSpPr>
          <p:cNvPr id="8" name="Rectangle 7"/>
          <p:cNvSpPr/>
          <p:nvPr/>
        </p:nvSpPr>
        <p:spPr>
          <a:xfrm>
            <a:off x="550623" y="4321465"/>
            <a:ext cx="7942449" cy="400110"/>
          </a:xfrm>
          <a:prstGeom prst="rect">
            <a:avLst/>
          </a:prstGeom>
        </p:spPr>
        <p:txBody>
          <a:bodyPr wrap="square">
            <a:spAutoFit/>
          </a:bodyPr>
          <a:lstStyle/>
          <a:p>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Chập</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với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nhân</a:t>
            </a:r>
            <a:r>
              <a:rPr lang="en-US" sz="2000">
                <a:latin typeface="Arial" panose="020B0604020202020204" pitchFamily="34" charset="0"/>
                <a:cs typeface="Arial" panose="020B0604020202020204" pitchFamily="34" charset="0"/>
              </a:rPr>
              <a:t> 3*3                       5*5                                   9*9</a:t>
            </a:r>
          </a:p>
        </p:txBody>
      </p:sp>
    </p:spTree>
    <p:extLst>
      <p:ext uri="{BB962C8B-B14F-4D97-AF65-F5344CB8AC3E}">
        <p14:creationId xmlns:p14="http://schemas.microsoft.com/office/powerpoint/2010/main" val="3614643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EA0BE3B-158A-4EDF-80DC-E394A0D1600F}" type="slidenum">
              <a:rPr lang="en-US" smtClean="0">
                <a:latin typeface="Arial" panose="020B0604020202020204" pitchFamily="34" charset="0"/>
                <a:cs typeface="Arial" panose="020B0604020202020204" pitchFamily="34" charset="0"/>
              </a:rPr>
              <a:pPr/>
              <a:t>16</a:t>
            </a:fld>
            <a:endParaRPr lang="en-US">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r>
              <a:rPr lang="en-US">
                <a:latin typeface="Arial" panose="020B0604020202020204" pitchFamily="34" charset="0"/>
                <a:cs typeface="Arial" panose="020B0604020202020204" pitchFamily="34" charset="0"/>
              </a:rPr>
              <a:t>1.5 </a:t>
            </a:r>
            <a:r>
              <a:rPr lang="en-US" err="1">
                <a:latin typeface="Arial" panose="020B0604020202020204" pitchFamily="34" charset="0"/>
                <a:cs typeface="Arial" panose="020B0604020202020204" pitchFamily="34" charset="0"/>
              </a:rPr>
              <a:t>Bộ</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lọc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trung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bình</a:t>
            </a:r>
            <a:r>
              <a:rPr lang="en-US">
                <a:latin typeface="Arial" panose="020B0604020202020204" pitchFamily="34" charset="0"/>
                <a:cs typeface="Arial" panose="020B0604020202020204" pitchFamily="34" charset="0"/>
              </a:rPr>
              <a:t> (Mean Filter)</a:t>
            </a:r>
          </a:p>
        </p:txBody>
      </p:sp>
      <mc:AlternateContent xmlns:mc="http://schemas.openxmlformats.org/markup-compatibility/2006">
        <mc:Choice xmlns:a14="http://schemas.microsoft.com/office/drawing/2010/main" Requires="a14">
          <p:sp>
            <p:nvSpPr>
              <p:cNvPr id="4" name="Content Placeholder 3"/>
              <p:cNvSpPr>
                <a:spLocks noGrp="1"/>
              </p:cNvSpPr>
              <p:nvPr>
                <p:ph sz="quarter" idx="13"/>
              </p:nvPr>
            </p:nvSpPr>
            <p:spPr>
              <a:xfrm>
                <a:off x="852407" y="984122"/>
                <a:ext cx="7477931" cy="5303393"/>
              </a:xfrm>
            </p:spPr>
            <p:txBody>
              <a:bodyPr/>
              <a:lstStyle/>
              <a:p>
                <a:pPr>
                  <a:buFont typeface="Wingdings" panose="05000000000000000000" pitchFamily="2" charset="2"/>
                  <a:buChar char="v"/>
                </a:pPr>
                <a:r>
                  <a:rPr lang="vi-VN" sz="2000">
                    <a:latin typeface="Arial" panose="020B0604020202020204" pitchFamily="34" charset="0"/>
                    <a:cs typeface="Arial" panose="020B0604020202020204" pitchFamily="34" charset="0"/>
                  </a:rPr>
                  <a:t>Ý tưởng của bộ lọc này đơn giản chỉ là thay thế từng giá trị pixel trong ảnh với các giá trị trung bình của các pixel “hàng xóm”, bao gồm chính </a:t>
                </a:r>
                <a:r>
                  <a:rPr lang="en-US" sz="2000" err="1">
                    <a:latin typeface="Arial" panose="020B0604020202020204" pitchFamily="34" charset="0"/>
                    <a:cs typeface="Arial" panose="020B0604020202020204" pitchFamily="34" charset="0"/>
                  </a:rPr>
                  <a:t>nó</a:t>
                </a:r>
                <a:r>
                  <a:rPr lang="en-US" sz="2000">
                    <a:latin typeface="Arial" panose="020B0604020202020204" pitchFamily="34" charset="0"/>
                    <a:cs typeface="Arial" panose="020B0604020202020204" pitchFamily="34" charset="0"/>
                  </a:rPr>
                  <a:t>.</a:t>
                </a:r>
              </a:p>
              <a:p>
                <a:pPr>
                  <a:buFont typeface="Wingdings" panose="05000000000000000000" pitchFamily="2" charset="2"/>
                  <a:buChar char="v"/>
                </a:pPr>
                <a:r>
                  <a:rPr lang="en-US" sz="2000" err="1">
                    <a:latin typeface="Arial" panose="020B0604020202020204" pitchFamily="34" charset="0"/>
                    <a:cs typeface="Arial" panose="020B0604020202020204" pitchFamily="34" charset="0"/>
                  </a:rPr>
                  <a:t>Ví</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dụ</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Với</a:t>
                </a:r>
                <a:r>
                  <a:rPr lang="en-US" sz="2000">
                    <a:latin typeface="Arial" panose="020B0604020202020204" pitchFamily="34" charset="0"/>
                    <a:cs typeface="Arial" panose="020B0604020202020204" pitchFamily="34" charset="0"/>
                  </a:rPr>
                  <a:t> ma </a:t>
                </a:r>
                <a:r>
                  <a:rPr lang="en-US" sz="2000" err="1">
                    <a:latin typeface="Arial" panose="020B0604020202020204" pitchFamily="34" charset="0"/>
                    <a:cs typeface="Arial" panose="020B0604020202020204" pitchFamily="34" charset="0"/>
                  </a:rPr>
                  <a:t>trận</a:t>
                </a:r>
                <a:r>
                  <a:rPr lang="en-US" sz="2000">
                    <a:latin typeface="Arial" panose="020B0604020202020204" pitchFamily="34" charset="0"/>
                    <a:cs typeface="Arial" panose="020B0604020202020204" pitchFamily="34" charset="0"/>
                  </a:rPr>
                  <a:t> 3*3</a:t>
                </a:r>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9</m:t>
                          </m:r>
                        </m:den>
                      </m:f>
                      <m:d>
                        <m:dPr>
                          <m:begChr m:val="["/>
                          <m:endChr m:val="]"/>
                          <m:ctrlPr>
                            <a:rPr lang="en-US" sz="2000" b="0" i="1" smtClean="0">
                              <a:latin typeface="Cambria Math" panose="02040503050406030204" pitchFamily="18" charset="0"/>
                            </a:rPr>
                          </m:ctrlPr>
                        </m:dPr>
                        <m:e>
                          <m:m>
                            <m:mPr>
                              <m:mcs>
                                <m:mc>
                                  <m:mcPr>
                                    <m:count m:val="3"/>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1</m:t>
                                </m:r>
                              </m:e>
                              <m:e>
                                <m:r>
                                  <a:rPr lang="en-US" sz="2000" b="0" i="1" smtClean="0">
                                    <a:latin typeface="Cambria Math" panose="02040503050406030204" pitchFamily="18" charset="0"/>
                                  </a:rPr>
                                  <m:t>1</m:t>
                                </m:r>
                              </m:e>
                              <m:e>
                                <m:r>
                                  <a:rPr lang="en-US" sz="2000" b="0" i="1" smtClean="0">
                                    <a:latin typeface="Cambria Math" panose="02040503050406030204" pitchFamily="18" charset="0"/>
                                  </a:rPr>
                                  <m:t>1</m:t>
                                </m:r>
                              </m:e>
                            </m:mr>
                            <m:mr>
                              <m:e>
                                <m:r>
                                  <a:rPr lang="en-US" sz="2000" b="0" i="1" smtClean="0">
                                    <a:latin typeface="Cambria Math" panose="02040503050406030204" pitchFamily="18" charset="0"/>
                                  </a:rPr>
                                  <m:t>1</m:t>
                                </m:r>
                              </m:e>
                              <m:e>
                                <m:r>
                                  <a:rPr lang="en-US" sz="2000" b="0" i="1" smtClean="0">
                                    <a:latin typeface="Cambria Math" panose="02040503050406030204" pitchFamily="18" charset="0"/>
                                  </a:rPr>
                                  <m:t>1</m:t>
                                </m:r>
                              </m:e>
                              <m:e>
                                <m:r>
                                  <a:rPr lang="en-US" sz="2000" b="0" i="1" smtClean="0">
                                    <a:latin typeface="Cambria Math" panose="02040503050406030204" pitchFamily="18" charset="0"/>
                                  </a:rPr>
                                  <m:t>1</m:t>
                                </m:r>
                              </m:e>
                            </m:mr>
                            <m:mr>
                              <m:e>
                                <m:r>
                                  <a:rPr lang="en-US" sz="2000" b="0" i="1" smtClean="0">
                                    <a:latin typeface="Cambria Math" panose="02040503050406030204" pitchFamily="18" charset="0"/>
                                  </a:rPr>
                                  <m:t>1</m:t>
                                </m:r>
                              </m:e>
                              <m:e>
                                <m:r>
                                  <a:rPr lang="en-US" sz="2000" b="0" i="1" smtClean="0">
                                    <a:latin typeface="Cambria Math" panose="02040503050406030204" pitchFamily="18" charset="0"/>
                                  </a:rPr>
                                  <m:t>1</m:t>
                                </m:r>
                              </m:e>
                              <m:e>
                                <m:r>
                                  <a:rPr lang="en-US" sz="2000" b="0" i="1" smtClean="0">
                                    <a:latin typeface="Cambria Math" panose="02040503050406030204" pitchFamily="18" charset="0"/>
                                  </a:rPr>
                                  <m:t>1</m:t>
                                </m:r>
                              </m:e>
                            </m:mr>
                          </m:m>
                        </m:e>
                      </m:d>
                    </m:oMath>
                  </m:oMathPara>
                </a14:m>
                <a:endParaRPr lang="en-US" sz="2000">
                  <a:latin typeface="Arial" panose="020B0604020202020204" pitchFamily="34" charset="0"/>
                  <a:cs typeface="Arial" panose="020B0604020202020204" pitchFamily="34" charset="0"/>
                </a:endParaRPr>
              </a:p>
              <a:p>
                <a:pPr>
                  <a:buFont typeface="Wingdings" panose="05000000000000000000" pitchFamily="2" charset="2"/>
                  <a:buChar char="v"/>
                </a:pPr>
                <a:r>
                  <a:rPr lang="en-US" sz="2000" err="1">
                    <a:latin typeface="Arial" panose="020B0604020202020204" pitchFamily="34" charset="0"/>
                    <a:cs typeface="Arial" panose="020B0604020202020204" pitchFamily="34" charset="0"/>
                  </a:rPr>
                  <a:t>Kết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quả</a:t>
                </a:r>
                <a:r>
                  <a:rPr lang="en-US" sz="2000">
                    <a:latin typeface="Arial" panose="020B0604020202020204" pitchFamily="34" charset="0"/>
                    <a:cs typeface="Arial" panose="020B0604020202020204" pitchFamily="34" charset="0"/>
                  </a:rPr>
                  <a:t>: </a:t>
                </a:r>
              </a:p>
            </p:txBody>
          </p:sp>
        </mc:Choice>
        <mc:Fallback>
          <p:sp>
            <p:nvSpPr>
              <p:cNvPr id="4" name="Content Placeholder 3"/>
              <p:cNvSpPr>
                <a:spLocks noGrp="1" noRot="1" noChangeAspect="1" noMove="1" noResize="1" noEditPoints="1" noAdjustHandles="1" noChangeArrowheads="1" noChangeShapeType="1" noTextEdit="1"/>
              </p:cNvSpPr>
              <p:nvPr>
                <p:ph sz="quarter" idx="13"/>
              </p:nvPr>
            </p:nvSpPr>
            <p:spPr>
              <a:xfrm>
                <a:off x="852407" y="984122"/>
                <a:ext cx="7477931" cy="5303393"/>
              </a:xfrm>
              <a:blipFill>
                <a:blip r:embed="rId2"/>
                <a:stretch>
                  <a:fillRect l="-733" t="-1034"/>
                </a:stretch>
              </a:blipFill>
            </p:spPr>
            <p:txBody>
              <a:bodyPr/>
              <a:lstStyle/>
              <a:p>
                <a:r>
                  <a:rPr lang="en-US">
                    <a:noFill/>
                  </a:rPr>
                  <a:t> </a:t>
                </a:r>
              </a:p>
            </p:txBody>
          </p:sp>
        </mc:Fallback>
      </mc:AlternateContent>
      <p:graphicFrame>
        <p:nvGraphicFramePr>
          <p:cNvPr id="5" name="Table 4"/>
          <p:cNvGraphicFramePr>
            <a:graphicFrameLocks noGrp="1"/>
          </p:cNvGraphicFramePr>
          <p:nvPr>
            <p:extLst>
              <p:ext uri="{D42A27DB-BD31-4B8C-83A1-F6EECF244321}">
                <p14:modId xmlns:p14="http://schemas.microsoft.com/office/powerpoint/2010/main" val="2255913632"/>
              </p:ext>
            </p:extLst>
          </p:nvPr>
        </p:nvGraphicFramePr>
        <p:xfrm>
          <a:off x="3866826" y="3411779"/>
          <a:ext cx="2177511" cy="1188720"/>
        </p:xfrm>
        <a:graphic>
          <a:graphicData uri="http://schemas.openxmlformats.org/drawingml/2006/table">
            <a:tbl>
              <a:tblPr firstRow="1" bandRow="1">
                <a:tableStyleId>{5C22544A-7EE6-4342-B048-85BDC9FD1C3A}</a:tableStyleId>
              </a:tblPr>
              <a:tblGrid>
                <a:gridCol w="725837">
                  <a:extLst>
                    <a:ext uri="{9D8B030D-6E8A-4147-A177-3AD203B41FA5}">
                      <a16:colId xmlns:a16="http://schemas.microsoft.com/office/drawing/2014/main" val="3009295504"/>
                    </a:ext>
                  </a:extLst>
                </a:gridCol>
                <a:gridCol w="725837">
                  <a:extLst>
                    <a:ext uri="{9D8B030D-6E8A-4147-A177-3AD203B41FA5}">
                      <a16:colId xmlns:a16="http://schemas.microsoft.com/office/drawing/2014/main" val="736969742"/>
                    </a:ext>
                  </a:extLst>
                </a:gridCol>
                <a:gridCol w="725837">
                  <a:extLst>
                    <a:ext uri="{9D8B030D-6E8A-4147-A177-3AD203B41FA5}">
                      <a16:colId xmlns:a16="http://schemas.microsoft.com/office/drawing/2014/main" val="582934667"/>
                    </a:ext>
                  </a:extLst>
                </a:gridCol>
              </a:tblGrid>
              <a:tr h="370840">
                <a:tc>
                  <a:txBody>
                    <a:bodyPr/>
                    <a:lstStyle/>
                    <a:p>
                      <a:r>
                        <a:rPr lang="en-US" sz="2000">
                          <a:solidFill>
                            <a:schemeClr val="tx1"/>
                          </a:solidFill>
                          <a:latin typeface="Arial" panose="020B0604020202020204" pitchFamily="34" charset="0"/>
                          <a:cs typeface="Arial" panose="020B0604020202020204" pitchFamily="34" charset="0"/>
                        </a:rPr>
                        <a:t>1/9</a:t>
                      </a:r>
                    </a:p>
                  </a:txBody>
                  <a:tcPr/>
                </a:tc>
                <a:tc>
                  <a:txBody>
                    <a:bodyPr/>
                    <a:lstStyle/>
                    <a:p>
                      <a:r>
                        <a:rPr lang="en-US" sz="2000">
                          <a:solidFill>
                            <a:schemeClr val="tx1"/>
                          </a:solidFill>
                          <a:latin typeface="Arial" panose="020B0604020202020204" pitchFamily="34" charset="0"/>
                          <a:cs typeface="Arial" panose="020B0604020202020204" pitchFamily="34" charset="0"/>
                        </a:rPr>
                        <a:t>1/9</a:t>
                      </a:r>
                    </a:p>
                  </a:txBody>
                  <a:tcPr/>
                </a:tc>
                <a:tc>
                  <a:txBody>
                    <a:bodyPr/>
                    <a:lstStyle/>
                    <a:p>
                      <a:r>
                        <a:rPr lang="en-US" sz="2000">
                          <a:solidFill>
                            <a:schemeClr val="tx1"/>
                          </a:solidFill>
                          <a:latin typeface="Arial" panose="020B0604020202020204" pitchFamily="34" charset="0"/>
                          <a:cs typeface="Arial" panose="020B0604020202020204" pitchFamily="34" charset="0"/>
                        </a:rPr>
                        <a:t>1/9</a:t>
                      </a:r>
                    </a:p>
                  </a:txBody>
                  <a:tcPr/>
                </a:tc>
                <a:extLst>
                  <a:ext uri="{0D108BD9-81ED-4DB2-BD59-A6C34878D82A}">
                    <a16:rowId xmlns:a16="http://schemas.microsoft.com/office/drawing/2014/main" val="2765382513"/>
                  </a:ext>
                </a:extLst>
              </a:tr>
              <a:tr h="370840">
                <a:tc>
                  <a:txBody>
                    <a:bodyPr/>
                    <a:lstStyle/>
                    <a:p>
                      <a:r>
                        <a:rPr lang="en-US" sz="2000">
                          <a:solidFill>
                            <a:schemeClr val="tx1"/>
                          </a:solidFill>
                          <a:latin typeface="Arial" panose="020B0604020202020204" pitchFamily="34" charset="0"/>
                          <a:cs typeface="Arial" panose="020B0604020202020204" pitchFamily="34" charset="0"/>
                        </a:rPr>
                        <a:t>1/9</a:t>
                      </a:r>
                    </a:p>
                  </a:txBody>
                  <a:tcPr/>
                </a:tc>
                <a:tc>
                  <a:txBody>
                    <a:bodyPr/>
                    <a:lstStyle/>
                    <a:p>
                      <a:r>
                        <a:rPr lang="en-US" sz="2000">
                          <a:solidFill>
                            <a:schemeClr val="tx1"/>
                          </a:solidFill>
                          <a:latin typeface="Arial" panose="020B0604020202020204" pitchFamily="34" charset="0"/>
                          <a:cs typeface="Arial" panose="020B0604020202020204" pitchFamily="34" charset="0"/>
                        </a:rPr>
                        <a:t>1/9</a:t>
                      </a:r>
                    </a:p>
                  </a:txBody>
                  <a:tcPr/>
                </a:tc>
                <a:tc>
                  <a:txBody>
                    <a:bodyPr/>
                    <a:lstStyle/>
                    <a:p>
                      <a:r>
                        <a:rPr lang="en-US" sz="2000">
                          <a:solidFill>
                            <a:schemeClr val="tx1"/>
                          </a:solidFill>
                          <a:latin typeface="Arial" panose="020B0604020202020204" pitchFamily="34" charset="0"/>
                          <a:cs typeface="Arial" panose="020B0604020202020204" pitchFamily="34" charset="0"/>
                        </a:rPr>
                        <a:t>1/9</a:t>
                      </a:r>
                    </a:p>
                  </a:txBody>
                  <a:tcPr/>
                </a:tc>
                <a:extLst>
                  <a:ext uri="{0D108BD9-81ED-4DB2-BD59-A6C34878D82A}">
                    <a16:rowId xmlns:a16="http://schemas.microsoft.com/office/drawing/2014/main" val="88815955"/>
                  </a:ext>
                </a:extLst>
              </a:tr>
              <a:tr h="370840">
                <a:tc>
                  <a:txBody>
                    <a:bodyPr/>
                    <a:lstStyle/>
                    <a:p>
                      <a:r>
                        <a:rPr lang="en-US" sz="2000">
                          <a:solidFill>
                            <a:schemeClr val="tx1"/>
                          </a:solidFill>
                          <a:latin typeface="Arial" panose="020B0604020202020204" pitchFamily="34" charset="0"/>
                          <a:cs typeface="Arial" panose="020B0604020202020204" pitchFamily="34" charset="0"/>
                        </a:rPr>
                        <a:t>1/9</a:t>
                      </a:r>
                    </a:p>
                  </a:txBody>
                  <a:tcPr/>
                </a:tc>
                <a:tc>
                  <a:txBody>
                    <a:bodyPr/>
                    <a:lstStyle/>
                    <a:p>
                      <a:r>
                        <a:rPr lang="en-US" sz="2000">
                          <a:solidFill>
                            <a:schemeClr val="tx1"/>
                          </a:solidFill>
                          <a:latin typeface="Arial" panose="020B0604020202020204" pitchFamily="34" charset="0"/>
                          <a:cs typeface="Arial" panose="020B0604020202020204" pitchFamily="34" charset="0"/>
                        </a:rPr>
                        <a:t>1/9</a:t>
                      </a:r>
                    </a:p>
                  </a:txBody>
                  <a:tcPr/>
                </a:tc>
                <a:tc>
                  <a:txBody>
                    <a:bodyPr/>
                    <a:lstStyle/>
                    <a:p>
                      <a:r>
                        <a:rPr lang="en-US" sz="2000">
                          <a:solidFill>
                            <a:schemeClr val="tx1"/>
                          </a:solidFill>
                          <a:latin typeface="Arial" panose="020B0604020202020204" pitchFamily="34" charset="0"/>
                          <a:cs typeface="Arial" panose="020B0604020202020204" pitchFamily="34" charset="0"/>
                        </a:rPr>
                        <a:t>1/9</a:t>
                      </a:r>
                    </a:p>
                  </a:txBody>
                  <a:tcPr/>
                </a:tc>
                <a:extLst>
                  <a:ext uri="{0D108BD9-81ED-4DB2-BD59-A6C34878D82A}">
                    <a16:rowId xmlns:a16="http://schemas.microsoft.com/office/drawing/2014/main" val="875171553"/>
                  </a:ext>
                </a:extLst>
              </a:tr>
            </a:tbl>
          </a:graphicData>
        </a:graphic>
      </p:graphicFrame>
    </p:spTree>
    <p:extLst>
      <p:ext uri="{BB962C8B-B14F-4D97-AF65-F5344CB8AC3E}">
        <p14:creationId xmlns:p14="http://schemas.microsoft.com/office/powerpoint/2010/main" val="3872010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EA0BE3B-158A-4EDF-80DC-E394A0D1600F}" type="slidenum">
              <a:rPr lang="en-US" smtClean="0">
                <a:latin typeface="Arial" panose="020B0604020202020204" pitchFamily="34" charset="0"/>
                <a:cs typeface="Arial" panose="020B0604020202020204" pitchFamily="34" charset="0"/>
              </a:rPr>
              <a:pPr/>
              <a:t>17</a:t>
            </a:fld>
            <a:endParaRPr lang="en-US">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r>
              <a:rPr lang="en-US">
                <a:latin typeface="Arial" panose="020B0604020202020204" pitchFamily="34" charset="0"/>
                <a:cs typeface="Arial" panose="020B0604020202020204" pitchFamily="34" charset="0"/>
              </a:rPr>
              <a:t>1.5 </a:t>
            </a:r>
            <a:r>
              <a:rPr lang="en-US" err="1">
                <a:latin typeface="Arial" panose="020B0604020202020204" pitchFamily="34" charset="0"/>
                <a:cs typeface="Arial" panose="020B0604020202020204" pitchFamily="34" charset="0"/>
              </a:rPr>
              <a:t>Bộ</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lọc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trung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bình</a:t>
            </a:r>
            <a:r>
              <a:rPr lang="en-US">
                <a:latin typeface="Arial" panose="020B0604020202020204" pitchFamily="34" charset="0"/>
                <a:cs typeface="Arial" panose="020B0604020202020204" pitchFamily="34" charset="0"/>
              </a:rPr>
              <a:t> (Mean Filter)</a:t>
            </a:r>
          </a:p>
        </p:txBody>
      </p:sp>
      <p:pic>
        <p:nvPicPr>
          <p:cNvPr id="5" name="Content Placeholder 4"/>
          <p:cNvPicPr>
            <a:picLocks noGrp="1" noChangeAspect="1"/>
          </p:cNvPicPr>
          <p:nvPr>
            <p:ph sz="quarter" idx="13"/>
          </p:nvPr>
        </p:nvPicPr>
        <p:blipFill>
          <a:blip r:embed="rId2"/>
          <a:stretch>
            <a:fillRect/>
          </a:stretch>
        </p:blipFill>
        <p:spPr>
          <a:xfrm>
            <a:off x="415322" y="1846388"/>
            <a:ext cx="2408129" cy="2456901"/>
          </a:xfrm>
          <a:prstGeom prst="rect">
            <a:avLst/>
          </a:prstGeom>
        </p:spPr>
      </p:pic>
      <p:pic>
        <p:nvPicPr>
          <p:cNvPr id="6" name="Picture 5"/>
          <p:cNvPicPr>
            <a:picLocks noChangeAspect="1"/>
          </p:cNvPicPr>
          <p:nvPr/>
        </p:nvPicPr>
        <p:blipFill>
          <a:blip r:embed="rId3"/>
          <a:stretch>
            <a:fillRect/>
          </a:stretch>
        </p:blipFill>
        <p:spPr>
          <a:xfrm>
            <a:off x="3183995" y="1846388"/>
            <a:ext cx="2546244" cy="2456900"/>
          </a:xfrm>
          <a:prstGeom prst="rect">
            <a:avLst/>
          </a:prstGeom>
        </p:spPr>
      </p:pic>
      <p:pic>
        <p:nvPicPr>
          <p:cNvPr id="7" name="Picture 6"/>
          <p:cNvPicPr>
            <a:picLocks noChangeAspect="1"/>
          </p:cNvPicPr>
          <p:nvPr/>
        </p:nvPicPr>
        <p:blipFill>
          <a:blip r:embed="rId4"/>
          <a:stretch>
            <a:fillRect/>
          </a:stretch>
        </p:blipFill>
        <p:spPr>
          <a:xfrm>
            <a:off x="6320551" y="1846388"/>
            <a:ext cx="2424993" cy="2456900"/>
          </a:xfrm>
          <a:prstGeom prst="rect">
            <a:avLst/>
          </a:prstGeom>
        </p:spPr>
      </p:pic>
      <p:sp>
        <p:nvSpPr>
          <p:cNvPr id="8" name="Rectangle 7"/>
          <p:cNvSpPr/>
          <p:nvPr/>
        </p:nvSpPr>
        <p:spPr>
          <a:xfrm>
            <a:off x="596323" y="4377329"/>
            <a:ext cx="8312600" cy="400110"/>
          </a:xfrm>
          <a:prstGeom prst="rect">
            <a:avLst/>
          </a:prstGeom>
        </p:spPr>
        <p:txBody>
          <a:bodyPr wrap="square">
            <a:spAutoFit/>
          </a:bodyPr>
          <a:lstStyle/>
          <a:p>
            <a:r>
              <a:rPr lang="en-US" sz="2000" err="1">
                <a:latin typeface="Arial" panose="020B0604020202020204" pitchFamily="34" charset="0"/>
                <a:cs typeface="Arial" panose="020B0604020202020204" pitchFamily="34" charset="0"/>
              </a:rPr>
              <a:t>Ảnh</a:t>
            </a:r>
            <a:r>
              <a:rPr lang="en-US" sz="2000">
                <a:latin typeface="Arial" panose="020B0604020202020204" pitchFamily="34" charset="0"/>
                <a:cs typeface="Arial" panose="020B0604020202020204" pitchFamily="34" charset="0"/>
              </a:rPr>
              <a:t> ban </a:t>
            </a:r>
            <a:r>
              <a:rPr lang="en-US" sz="2000" err="1">
                <a:latin typeface="Arial" panose="020B0604020202020204" pitchFamily="34" charset="0"/>
                <a:cs typeface="Arial" panose="020B0604020202020204" pitchFamily="34" charset="0"/>
              </a:rPr>
              <a:t>đầu</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Ảnh</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sử</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dụng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lọc</a:t>
            </a:r>
            <a:r>
              <a:rPr lang="en-US" sz="2000">
                <a:latin typeface="Arial" panose="020B0604020202020204" pitchFamily="34" charset="0"/>
                <a:cs typeface="Arial" panose="020B0604020202020204" pitchFamily="34" charset="0"/>
              </a:rPr>
              <a:t> 3*3          </a:t>
            </a:r>
            <a:r>
              <a:rPr lang="en-US" sz="2000" err="1">
                <a:latin typeface="Arial" panose="020B0604020202020204" pitchFamily="34" charset="0"/>
                <a:cs typeface="Arial" panose="020B0604020202020204" pitchFamily="34" charset="0"/>
              </a:rPr>
              <a:t>Ảnh</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sử</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dụng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lọc</a:t>
            </a:r>
            <a:r>
              <a:rPr lang="en-US" sz="2000">
                <a:latin typeface="Arial" panose="020B0604020202020204" pitchFamily="34" charset="0"/>
                <a:cs typeface="Arial" panose="020B0604020202020204" pitchFamily="34" charset="0"/>
              </a:rPr>
              <a:t> 5*5</a:t>
            </a:r>
          </a:p>
        </p:txBody>
      </p:sp>
    </p:spTree>
    <p:extLst>
      <p:ext uri="{BB962C8B-B14F-4D97-AF65-F5344CB8AC3E}">
        <p14:creationId xmlns:p14="http://schemas.microsoft.com/office/powerpoint/2010/main" val="846792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EA0BE3B-158A-4EDF-80DC-E394A0D1600F}" type="slidenum">
              <a:rPr lang="en-US" smtClean="0">
                <a:latin typeface="Arial" panose="020B0604020202020204" pitchFamily="34" charset="0"/>
                <a:cs typeface="Arial" panose="020B0604020202020204" pitchFamily="34" charset="0"/>
              </a:rPr>
              <a:pPr/>
              <a:t>18</a:t>
            </a:fld>
            <a:endParaRPr lang="en-US">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r>
              <a:rPr lang="en-US">
                <a:latin typeface="Arial" panose="020B0604020202020204" pitchFamily="34" charset="0"/>
                <a:cs typeface="Arial" panose="020B0604020202020204" pitchFamily="34" charset="0"/>
              </a:rPr>
              <a:t>1.6 </a:t>
            </a:r>
            <a:r>
              <a:rPr lang="en-US" err="1">
                <a:latin typeface="Arial" panose="020B0604020202020204" pitchFamily="34" charset="0"/>
                <a:cs typeface="Arial" panose="020B0604020202020204" pitchFamily="34" charset="0"/>
              </a:rPr>
              <a:t>Bộ</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lọc</a:t>
            </a:r>
            <a:r>
              <a:rPr lang="en-US">
                <a:latin typeface="Arial" panose="020B0604020202020204" pitchFamily="34" charset="0"/>
                <a:cs typeface="Arial" panose="020B0604020202020204" pitchFamily="34" charset="0"/>
              </a:rPr>
              <a:t> Laplacian (Laplacian Filter)</a:t>
            </a:r>
          </a:p>
        </p:txBody>
      </p:sp>
      <p:sp>
        <p:nvSpPr>
          <p:cNvPr id="10" name="TextBox 9">
            <a:extLst>
              <a:ext uri="{FF2B5EF4-FFF2-40B4-BE49-F238E27FC236}">
                <a16:creationId xmlns:a16="http://schemas.microsoft.com/office/drawing/2014/main" id="{183A9E38-D704-D019-5A00-54F13802BA2B}"/>
              </a:ext>
            </a:extLst>
          </p:cNvPr>
          <p:cNvSpPr txBox="1"/>
          <p:nvPr/>
        </p:nvSpPr>
        <p:spPr>
          <a:xfrm>
            <a:off x="438539" y="1082351"/>
            <a:ext cx="8285583" cy="646331"/>
          </a:xfrm>
          <a:prstGeom prst="rect">
            <a:avLst/>
          </a:prstGeom>
          <a:noFill/>
        </p:spPr>
        <p:txBody>
          <a:bodyPr wrap="square" rtlCol="0">
            <a:spAutoFit/>
          </a:bodyPr>
          <a:lstStyle/>
          <a:p>
            <a:r>
              <a:rPr lang="en-US">
                <a:solidFill>
                  <a:srgbClr val="1B1B1B"/>
                </a:solidFill>
                <a:latin typeface="Open Sans" panose="020B0606030504020204" pitchFamily="34" charset="0"/>
              </a:rPr>
              <a:t>G</a:t>
            </a:r>
            <a:r>
              <a:rPr lang="vi-VN" b="0" i="0">
                <a:solidFill>
                  <a:srgbClr val="1B1B1B"/>
                </a:solidFill>
                <a:effectLst/>
                <a:latin typeface="Open Sans" panose="020B0606030504020204" pitchFamily="34" charset="0"/>
              </a:rPr>
              <a:t>radient </a:t>
            </a:r>
            <a:r>
              <a:rPr lang="en-US" b="0" i="0" err="1">
                <a:solidFill>
                  <a:srgbClr val="1B1B1B"/>
                </a:solidFill>
                <a:effectLst/>
                <a:latin typeface="Open Sans" panose="020B0606030504020204" pitchFamily="34" charset="0"/>
              </a:rPr>
              <a:t>của</a:t>
            </a:r>
            <a:r>
              <a:rPr lang="en-US" b="0" i="0">
                <a:solidFill>
                  <a:srgbClr val="1B1B1B"/>
                </a:solidFill>
                <a:effectLst/>
                <a:latin typeface="Open Sans" panose="020B0606030504020204" pitchFamily="34" charset="0"/>
              </a:rPr>
              <a:t> kernel </a:t>
            </a:r>
            <a:r>
              <a:rPr lang="en-US" b="0" i="0" err="1">
                <a:solidFill>
                  <a:srgbClr val="1B1B1B"/>
                </a:solidFill>
                <a:effectLst/>
                <a:latin typeface="Open Sans" panose="020B0606030504020204" pitchFamily="34" charset="0"/>
              </a:rPr>
              <a:t>được</a:t>
            </a:r>
            <a:r>
              <a:rPr lang="en-US" b="0" i="0">
                <a:solidFill>
                  <a:srgbClr val="1B1B1B"/>
                </a:solidFill>
                <a:effectLst/>
                <a:latin typeface="Open Sans" panose="020B0606030504020204" pitchFamily="34" charset="0"/>
              </a:rPr>
              <a:t> </a:t>
            </a:r>
            <a:r>
              <a:rPr lang="en-US" b="0" i="0" err="1">
                <a:solidFill>
                  <a:srgbClr val="1B1B1B"/>
                </a:solidFill>
                <a:effectLst/>
                <a:latin typeface="Open Sans" panose="020B0606030504020204" pitchFamily="34" charset="0"/>
              </a:rPr>
              <a:t>tính</a:t>
            </a:r>
            <a:r>
              <a:rPr lang="en-US" b="0" i="0">
                <a:solidFill>
                  <a:srgbClr val="1B1B1B"/>
                </a:solidFill>
                <a:effectLst/>
                <a:latin typeface="Open Sans" panose="020B0606030504020204" pitchFamily="34" charset="0"/>
              </a:rPr>
              <a:t> </a:t>
            </a:r>
            <a:r>
              <a:rPr lang="vi-VN" b="0" i="0">
                <a:solidFill>
                  <a:srgbClr val="1B1B1B"/>
                </a:solidFill>
                <a:effectLst/>
                <a:latin typeface="Open Sans" panose="020B0606030504020204" pitchFamily="34" charset="0"/>
              </a:rPr>
              <a:t>dựa trên đạo hàm bậc </a:t>
            </a:r>
            <a:r>
              <a:rPr lang="en-US" b="0" i="0">
                <a:solidFill>
                  <a:srgbClr val="1B1B1B"/>
                </a:solidFill>
                <a:effectLst/>
                <a:latin typeface="Open Sans" panose="020B0606030504020204" pitchFamily="34" charset="0"/>
              </a:rPr>
              <a:t>2</a:t>
            </a:r>
            <a:r>
              <a:rPr lang="en-US">
                <a:solidFill>
                  <a:srgbClr val="1B1B1B"/>
                </a:solidFill>
                <a:latin typeface="Open Sans" panose="020B0606030504020204" pitchFamily="34" charset="0"/>
              </a:rPr>
              <a:t> </a:t>
            </a:r>
            <a:r>
              <a:rPr lang="vi-VN" b="0" i="0">
                <a:solidFill>
                  <a:srgbClr val="1B1B1B"/>
                </a:solidFill>
                <a:effectLst/>
                <a:latin typeface="Open Sans" panose="020B0606030504020204" pitchFamily="34" charset="0"/>
              </a:rPr>
              <a:t>theo cả hai chiều hay còn gọi là Laplace trong miền liên tục được nghĩa như sau:</a:t>
            </a:r>
            <a:endParaRPr lang="en-US"/>
          </a:p>
        </p:txBody>
      </p:sp>
      <p:pic>
        <p:nvPicPr>
          <p:cNvPr id="14" name="Picture 13">
            <a:extLst>
              <a:ext uri="{FF2B5EF4-FFF2-40B4-BE49-F238E27FC236}">
                <a16:creationId xmlns:a16="http://schemas.microsoft.com/office/drawing/2014/main" id="{8725C3D0-F4E5-5DFF-6BA5-C6FE5AC8D31F}"/>
              </a:ext>
            </a:extLst>
          </p:cNvPr>
          <p:cNvPicPr>
            <a:picLocks noChangeAspect="1"/>
          </p:cNvPicPr>
          <p:nvPr/>
        </p:nvPicPr>
        <p:blipFill>
          <a:blip r:embed="rId2"/>
          <a:stretch>
            <a:fillRect/>
          </a:stretch>
        </p:blipFill>
        <p:spPr>
          <a:xfrm>
            <a:off x="2797092" y="1863366"/>
            <a:ext cx="3549815" cy="834629"/>
          </a:xfrm>
          <a:prstGeom prst="rect">
            <a:avLst/>
          </a:prstGeom>
        </p:spPr>
      </p:pic>
      <p:sp>
        <p:nvSpPr>
          <p:cNvPr id="16" name="TextBox 15">
            <a:extLst>
              <a:ext uri="{FF2B5EF4-FFF2-40B4-BE49-F238E27FC236}">
                <a16:creationId xmlns:a16="http://schemas.microsoft.com/office/drawing/2014/main" id="{D86A4CD5-2959-651F-17AB-C62285FD339F}"/>
              </a:ext>
            </a:extLst>
          </p:cNvPr>
          <p:cNvSpPr txBox="1"/>
          <p:nvPr/>
        </p:nvSpPr>
        <p:spPr>
          <a:xfrm>
            <a:off x="438538" y="2904907"/>
            <a:ext cx="7707085" cy="369332"/>
          </a:xfrm>
          <a:prstGeom prst="rect">
            <a:avLst/>
          </a:prstGeom>
          <a:noFill/>
        </p:spPr>
        <p:txBody>
          <a:bodyPr wrap="square">
            <a:spAutoFit/>
          </a:bodyPr>
          <a:lstStyle/>
          <a:p>
            <a:r>
              <a:rPr lang="vi-VN" b="0" i="0">
                <a:solidFill>
                  <a:srgbClr val="1B1B1B"/>
                </a:solidFill>
                <a:effectLst/>
                <a:latin typeface="Open Sans" panose="020B0606030504020204" pitchFamily="34" charset="0"/>
              </a:rPr>
              <a:t>Ta có Laplace mask hay đại diện cho hàm H bên trên được nghĩa là:</a:t>
            </a:r>
            <a:endParaRPr lang="en-US"/>
          </a:p>
        </p:txBody>
      </p:sp>
      <p:pic>
        <p:nvPicPr>
          <p:cNvPr id="19" name="Picture 18">
            <a:extLst>
              <a:ext uri="{FF2B5EF4-FFF2-40B4-BE49-F238E27FC236}">
                <a16:creationId xmlns:a16="http://schemas.microsoft.com/office/drawing/2014/main" id="{6979E5E2-CE8E-3436-2451-579D4A608BFF}"/>
              </a:ext>
            </a:extLst>
          </p:cNvPr>
          <p:cNvPicPr>
            <a:picLocks noChangeAspect="1"/>
          </p:cNvPicPr>
          <p:nvPr/>
        </p:nvPicPr>
        <p:blipFill>
          <a:blip r:embed="rId3"/>
          <a:stretch>
            <a:fillRect/>
          </a:stretch>
        </p:blipFill>
        <p:spPr>
          <a:xfrm>
            <a:off x="3143125" y="3560733"/>
            <a:ext cx="2857748" cy="2088061"/>
          </a:xfrm>
          <a:prstGeom prst="rect">
            <a:avLst/>
          </a:prstGeom>
        </p:spPr>
      </p:pic>
    </p:spTree>
    <p:extLst>
      <p:ext uri="{BB962C8B-B14F-4D97-AF65-F5344CB8AC3E}">
        <p14:creationId xmlns:p14="http://schemas.microsoft.com/office/powerpoint/2010/main" val="36206338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EA0BE3B-158A-4EDF-80DC-E394A0D1600F}" type="slidenum">
              <a:rPr lang="en-US" smtClean="0">
                <a:latin typeface="Arial" panose="020B0604020202020204" pitchFamily="34" charset="0"/>
                <a:cs typeface="Arial" panose="020B0604020202020204" pitchFamily="34" charset="0"/>
              </a:rPr>
              <a:pPr/>
              <a:t>19</a:t>
            </a:fld>
            <a:endParaRPr lang="en-US">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r>
              <a:rPr lang="en-US">
                <a:latin typeface="Arial" panose="020B0604020202020204" pitchFamily="34" charset="0"/>
                <a:cs typeface="Arial" panose="020B0604020202020204" pitchFamily="34" charset="0"/>
              </a:rPr>
              <a:t> 3. </a:t>
            </a:r>
            <a:r>
              <a:rPr lang="en-US" err="1">
                <a:latin typeface="Arial" panose="020B0604020202020204" pitchFamily="34" charset="0"/>
                <a:cs typeface="Arial" panose="020B0604020202020204" pitchFamily="34" charset="0"/>
              </a:rPr>
              <a:t>Kết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quả</a:t>
            </a:r>
            <a:r>
              <a:rPr lang="en-US">
                <a:latin typeface="Arial" panose="020B0604020202020204" pitchFamily="34" charset="0"/>
                <a:cs typeface="Arial" panose="020B0604020202020204" pitchFamily="34" charset="0"/>
              </a:rPr>
              <a:t> &amp; </a:t>
            </a:r>
            <a:r>
              <a:rPr lang="en-US" err="1">
                <a:latin typeface="Arial" panose="020B0604020202020204" pitchFamily="34" charset="0"/>
                <a:cs typeface="Arial" panose="020B0604020202020204" pitchFamily="34" charset="0"/>
              </a:rPr>
              <a:t>Đánh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giá</a:t>
            </a:r>
            <a:br>
              <a:rPr lang="en-US">
                <a:latin typeface="Arial" panose="020B0604020202020204" pitchFamily="34" charset="0"/>
                <a:cs typeface="Arial" panose="020B0604020202020204" pitchFamily="34" charset="0"/>
              </a:rPr>
            </a:br>
            <a:endParaRPr lang="en-US">
              <a:latin typeface="Arial" panose="020B0604020202020204" pitchFamily="34" charset="0"/>
              <a:cs typeface="Arial" panose="020B0604020202020204" pitchFamily="34" charset="0"/>
            </a:endParaRPr>
          </a:p>
        </p:txBody>
      </p:sp>
      <p:pic>
        <p:nvPicPr>
          <p:cNvPr id="5" name="Content Placeholder 4"/>
          <p:cNvPicPr>
            <a:picLocks noGrp="1" noChangeAspect="1"/>
          </p:cNvPicPr>
          <p:nvPr>
            <p:ph sz="quarter" idx="13"/>
          </p:nvPr>
        </p:nvPicPr>
        <p:blipFill>
          <a:blip r:embed="rId2"/>
          <a:stretch>
            <a:fillRect/>
          </a:stretch>
        </p:blipFill>
        <p:spPr>
          <a:xfrm>
            <a:off x="1291560" y="1663324"/>
            <a:ext cx="1944793" cy="3152006"/>
          </a:xfrm>
          <a:prstGeom prst="rect">
            <a:avLst/>
          </a:prstGeom>
        </p:spPr>
      </p:pic>
      <p:pic>
        <p:nvPicPr>
          <p:cNvPr id="6" name="Picture 5"/>
          <p:cNvPicPr>
            <a:picLocks noChangeAspect="1"/>
          </p:cNvPicPr>
          <p:nvPr/>
        </p:nvPicPr>
        <p:blipFill>
          <a:blip r:embed="rId3"/>
          <a:stretch>
            <a:fillRect/>
          </a:stretch>
        </p:blipFill>
        <p:spPr>
          <a:xfrm>
            <a:off x="3534720" y="1551626"/>
            <a:ext cx="4309884" cy="3442995"/>
          </a:xfrm>
          <a:prstGeom prst="rect">
            <a:avLst/>
          </a:prstGeom>
        </p:spPr>
      </p:pic>
      <p:sp>
        <p:nvSpPr>
          <p:cNvPr id="7" name="Rectangle 6"/>
          <p:cNvSpPr/>
          <p:nvPr/>
        </p:nvSpPr>
        <p:spPr>
          <a:xfrm>
            <a:off x="1444661" y="4794566"/>
            <a:ext cx="1638590" cy="400110"/>
          </a:xfrm>
          <a:prstGeom prst="rect">
            <a:avLst/>
          </a:prstGeom>
        </p:spPr>
        <p:txBody>
          <a:bodyPr wrap="none">
            <a:spAutoFit/>
          </a:bodyPr>
          <a:lstStyle/>
          <a:p>
            <a:r>
              <a:rPr lang="en-US" sz="2000" err="1">
                <a:latin typeface="Arial" panose="020B0604020202020204" pitchFamily="34" charset="0"/>
                <a:cs typeface="Arial" panose="020B0604020202020204" pitchFamily="34" charset="0"/>
              </a:rPr>
              <a:t>Ảnh</a:t>
            </a:r>
            <a:r>
              <a:rPr lang="en-US" sz="2000">
                <a:latin typeface="Arial" panose="020B0604020202020204" pitchFamily="34" charset="0"/>
                <a:cs typeface="Arial" panose="020B0604020202020204" pitchFamily="34" charset="0"/>
              </a:rPr>
              <a:t> ban </a:t>
            </a:r>
            <a:r>
              <a:rPr lang="en-US" sz="2000" err="1">
                <a:latin typeface="Arial" panose="020B0604020202020204" pitchFamily="34" charset="0"/>
                <a:cs typeface="Arial" panose="020B0604020202020204" pitchFamily="34" charset="0"/>
              </a:rPr>
              <a:t>đầu</a:t>
            </a:r>
            <a:endParaRPr lang="en-US" sz="200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A3AA06E3-8F84-570B-2D8B-916BD2A1A1D4}"/>
              </a:ext>
            </a:extLst>
          </p:cNvPr>
          <p:cNvSpPr txBox="1"/>
          <p:nvPr/>
        </p:nvSpPr>
        <p:spPr>
          <a:xfrm>
            <a:off x="351480" y="968849"/>
            <a:ext cx="7856376" cy="430887"/>
          </a:xfrm>
          <a:prstGeom prst="rect">
            <a:avLst/>
          </a:prstGeom>
          <a:noFill/>
        </p:spPr>
        <p:txBody>
          <a:bodyPr wrap="square" rtlCol="0">
            <a:spAutoFit/>
          </a:bodyPr>
          <a:lstStyle/>
          <a:p>
            <a:r>
              <a:rPr lang="en-US" sz="2200" b="1"/>
              <a:t>3.1 </a:t>
            </a:r>
            <a:r>
              <a:rPr lang="en-US" sz="2200" b="1" err="1"/>
              <a:t>Bộ</a:t>
            </a:r>
            <a:r>
              <a:rPr lang="en-US" sz="2200" b="1"/>
              <a:t> </a:t>
            </a:r>
            <a:r>
              <a:rPr lang="en-US" sz="2200" b="1" err="1"/>
              <a:t>lọc</a:t>
            </a:r>
            <a:r>
              <a:rPr lang="en-US" sz="2200" b="1"/>
              <a:t> Sobel</a:t>
            </a:r>
          </a:p>
        </p:txBody>
      </p:sp>
      <p:sp>
        <p:nvSpPr>
          <p:cNvPr id="9" name="TextBox 8">
            <a:extLst>
              <a:ext uri="{FF2B5EF4-FFF2-40B4-BE49-F238E27FC236}">
                <a16:creationId xmlns:a16="http://schemas.microsoft.com/office/drawing/2014/main" id="{B8A8BF41-9FDE-7C3B-33C6-EF2F6123603F}"/>
              </a:ext>
            </a:extLst>
          </p:cNvPr>
          <p:cNvSpPr txBox="1"/>
          <p:nvPr/>
        </p:nvSpPr>
        <p:spPr>
          <a:xfrm>
            <a:off x="3571565" y="4849551"/>
            <a:ext cx="2000869" cy="400110"/>
          </a:xfrm>
          <a:prstGeom prst="rect">
            <a:avLst/>
          </a:prstGeom>
          <a:noFill/>
        </p:spPr>
        <p:txBody>
          <a:bodyPr wrap="none" rtlCol="0">
            <a:spAutoFit/>
          </a:bodyPr>
          <a:lstStyle/>
          <a:p>
            <a:r>
              <a:rPr lang="en-US" sz="2000" err="1"/>
              <a:t>Thư</a:t>
            </a:r>
            <a:r>
              <a:rPr lang="en-US" sz="2000"/>
              <a:t> </a:t>
            </a:r>
            <a:r>
              <a:rPr lang="en-US" sz="2000" err="1"/>
              <a:t>viện</a:t>
            </a:r>
            <a:r>
              <a:rPr lang="en-US" sz="2000"/>
              <a:t> OpenCV</a:t>
            </a:r>
          </a:p>
        </p:txBody>
      </p:sp>
      <p:sp>
        <p:nvSpPr>
          <p:cNvPr id="10" name="TextBox 9">
            <a:extLst>
              <a:ext uri="{FF2B5EF4-FFF2-40B4-BE49-F238E27FC236}">
                <a16:creationId xmlns:a16="http://schemas.microsoft.com/office/drawing/2014/main" id="{0D916745-7DBE-A715-966D-FF291481F7A6}"/>
              </a:ext>
            </a:extLst>
          </p:cNvPr>
          <p:cNvSpPr txBox="1"/>
          <p:nvPr/>
        </p:nvSpPr>
        <p:spPr>
          <a:xfrm>
            <a:off x="5728671" y="4855807"/>
            <a:ext cx="1970668" cy="400110"/>
          </a:xfrm>
          <a:prstGeom prst="rect">
            <a:avLst/>
          </a:prstGeom>
          <a:noFill/>
        </p:spPr>
        <p:txBody>
          <a:bodyPr wrap="none" rtlCol="0">
            <a:spAutoFit/>
          </a:bodyPr>
          <a:lstStyle/>
          <a:p>
            <a:r>
              <a:rPr lang="en-US" sz="2000" err="1"/>
              <a:t>Hàm</a:t>
            </a:r>
            <a:r>
              <a:rPr lang="en-US" sz="2000"/>
              <a:t> </a:t>
            </a:r>
            <a:r>
              <a:rPr lang="en-US" sz="2000" err="1"/>
              <a:t>tự</a:t>
            </a:r>
            <a:r>
              <a:rPr lang="en-US" sz="2000"/>
              <a:t> </a:t>
            </a:r>
            <a:r>
              <a:rPr lang="en-US" sz="2000" err="1"/>
              <a:t>xây</a:t>
            </a:r>
            <a:r>
              <a:rPr lang="en-US" sz="2000"/>
              <a:t> </a:t>
            </a:r>
            <a:r>
              <a:rPr lang="en-US" sz="2000" err="1"/>
              <a:t>dựng</a:t>
            </a:r>
            <a:endParaRPr lang="en-US" sz="2000"/>
          </a:p>
        </p:txBody>
      </p:sp>
    </p:spTree>
    <p:extLst>
      <p:ext uri="{BB962C8B-B14F-4D97-AF65-F5344CB8AC3E}">
        <p14:creationId xmlns:p14="http://schemas.microsoft.com/office/powerpoint/2010/main" val="1874955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descr="Text&#10;&#10;Description automatically generated">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011" y="351540"/>
            <a:ext cx="3074107" cy="936215"/>
          </a:xfrm>
          <a:prstGeom prst="rect">
            <a:avLst/>
          </a:prstGeom>
        </p:spPr>
      </p:pic>
      <p:sp>
        <p:nvSpPr>
          <p:cNvPr id="6" name="Title 6">
            <a:extLst>
              <a:ext uri="{FF2B5EF4-FFF2-40B4-BE49-F238E27FC236}">
                <a16:creationId xmlns:a16="http://schemas.microsoft.com/office/drawing/2014/main" id="{F2855218-4555-4503-896D-A92AC552C066}"/>
              </a:ext>
            </a:extLst>
          </p:cNvPr>
          <p:cNvSpPr txBox="1">
            <a:spLocks/>
          </p:cNvSpPr>
          <p:nvPr/>
        </p:nvSpPr>
        <p:spPr>
          <a:xfrm>
            <a:off x="1621959" y="1813357"/>
            <a:ext cx="4259647" cy="720616"/>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400">
                <a:latin typeface="Arial" panose="020B0604020202020204" pitchFamily="34" charset="0"/>
                <a:cs typeface="Arial" panose="020B0604020202020204" pitchFamily="34" charset="0"/>
              </a:rPr>
              <a:t>XỬ LÝ ẢNH SỐ</a:t>
            </a:r>
          </a:p>
        </p:txBody>
      </p:sp>
      <p:sp>
        <p:nvSpPr>
          <p:cNvPr id="8" name="Title 6">
            <a:extLst>
              <a:ext uri="{FF2B5EF4-FFF2-40B4-BE49-F238E27FC236}">
                <a16:creationId xmlns:a16="http://schemas.microsoft.com/office/drawing/2014/main" id="{410C39B7-21D2-45AA-8EEE-FA2819E7F791}"/>
              </a:ext>
            </a:extLst>
          </p:cNvPr>
          <p:cNvSpPr txBox="1">
            <a:spLocks/>
          </p:cNvSpPr>
          <p:nvPr/>
        </p:nvSpPr>
        <p:spPr>
          <a:xfrm>
            <a:off x="0" y="2648962"/>
            <a:ext cx="8099392" cy="101143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ctr">
              <a:lnSpc>
                <a:spcPct val="150000"/>
              </a:lnSpc>
            </a:pPr>
            <a:endParaRPr lang="en-US" sz="2800" i="1">
              <a:latin typeface="Arial" panose="020B0604020202020204" pitchFamily="34" charset="0"/>
              <a:cs typeface="Arial" panose="020B0604020202020204" pitchFamily="34" charset="0"/>
            </a:endParaRPr>
          </a:p>
        </p:txBody>
      </p:sp>
      <p:sp>
        <p:nvSpPr>
          <p:cNvPr id="2" name="Rectangle 1"/>
          <p:cNvSpPr/>
          <p:nvPr/>
        </p:nvSpPr>
        <p:spPr>
          <a:xfrm>
            <a:off x="65942" y="2740867"/>
            <a:ext cx="7686380" cy="954107"/>
          </a:xfrm>
          <a:prstGeom prst="rect">
            <a:avLst/>
          </a:prstGeom>
        </p:spPr>
        <p:txBody>
          <a:bodyPr wrap="square">
            <a:spAutoFit/>
          </a:bodyPr>
          <a:lstStyle/>
          <a:p>
            <a:pPr algn="ctr"/>
            <a:r>
              <a:rPr lang="en-US" sz="2800">
                <a:latin typeface="Arial" panose="020B0604020202020204" pitchFamily="34" charset="0"/>
                <a:cs typeface="Arial" panose="020B0604020202020204" pitchFamily="34" charset="0"/>
              </a:rPr>
              <a:t>TÌM HIỂU VÀ XÂY DỰNG CÁC BỘ LỌC XỬ LÝ ẢNH</a:t>
            </a:r>
          </a:p>
        </p:txBody>
      </p:sp>
      <p:sp>
        <p:nvSpPr>
          <p:cNvPr id="4" name="Rectangle 3"/>
          <p:cNvSpPr/>
          <p:nvPr/>
        </p:nvSpPr>
        <p:spPr>
          <a:xfrm>
            <a:off x="1522708" y="3764704"/>
            <a:ext cx="6098583" cy="1754326"/>
          </a:xfrm>
          <a:prstGeom prst="rect">
            <a:avLst/>
          </a:prstGeom>
        </p:spPr>
        <p:txBody>
          <a:bodyPr wrap="square">
            <a:spAutoFit/>
          </a:bodyPr>
          <a:lstStyle/>
          <a:p>
            <a:r>
              <a:rPr lang="vi-VN" sz="2800">
                <a:latin typeface="Arial" panose="020B0604020202020204" pitchFamily="34" charset="0"/>
                <a:cs typeface="Arial" panose="020B0604020202020204" pitchFamily="34" charset="0"/>
              </a:rPr>
              <a:t>Nhóm: 19	</a:t>
            </a:r>
          </a:p>
          <a:p>
            <a:r>
              <a:rPr lang="vi-VN" sz="2000">
                <a:latin typeface="Arial" panose="020B0604020202020204" pitchFamily="34" charset="0"/>
                <a:cs typeface="Arial" panose="020B0604020202020204" pitchFamily="34" charset="0"/>
              </a:rPr>
              <a:t>Phạm Ngọc Lâm	</a:t>
            </a:r>
            <a:r>
              <a:rPr lang="en-US" sz="2000">
                <a:latin typeface="Arial" panose="020B0604020202020204" pitchFamily="34" charset="0"/>
                <a:cs typeface="Arial" panose="020B0604020202020204" pitchFamily="34" charset="0"/>
              </a:rPr>
              <a:t>		</a:t>
            </a:r>
            <a:r>
              <a:rPr lang="vi-VN" sz="2000">
                <a:latin typeface="Arial" panose="020B0604020202020204" pitchFamily="34" charset="0"/>
                <a:cs typeface="Arial" panose="020B0604020202020204" pitchFamily="34" charset="0"/>
              </a:rPr>
              <a:t>20182628	</a:t>
            </a:r>
          </a:p>
          <a:p>
            <a:r>
              <a:rPr lang="vi-VN" sz="2000">
                <a:latin typeface="Arial" panose="020B0604020202020204" pitchFamily="34" charset="0"/>
                <a:cs typeface="Arial" panose="020B0604020202020204" pitchFamily="34" charset="0"/>
              </a:rPr>
              <a:t>Nguyễn Huy Nam</a:t>
            </a:r>
            <a:r>
              <a:rPr lang="en-US" sz="2000">
                <a:latin typeface="Arial" panose="020B0604020202020204" pitchFamily="34" charset="0"/>
                <a:cs typeface="Arial" panose="020B0604020202020204" pitchFamily="34" charset="0"/>
              </a:rPr>
              <a:t>			20182695</a:t>
            </a:r>
            <a:endParaRPr lang="vi-VN" sz="2000">
              <a:latin typeface="Arial" panose="020B0604020202020204" pitchFamily="34" charset="0"/>
              <a:cs typeface="Arial" panose="020B0604020202020204" pitchFamily="34" charset="0"/>
            </a:endParaRPr>
          </a:p>
          <a:p>
            <a:r>
              <a:rPr lang="vi-VN" sz="2000">
                <a:latin typeface="Arial" panose="020B0604020202020204" pitchFamily="34" charset="0"/>
                <a:cs typeface="Arial" panose="020B0604020202020204" pitchFamily="34" charset="0"/>
              </a:rPr>
              <a:t>Lê Quang Hưng	</a:t>
            </a:r>
            <a:r>
              <a:rPr lang="en-US" sz="2000">
                <a:latin typeface="Arial" panose="020B0604020202020204" pitchFamily="34" charset="0"/>
                <a:cs typeface="Arial" panose="020B0604020202020204" pitchFamily="34" charset="0"/>
              </a:rPr>
              <a:t>			</a:t>
            </a:r>
            <a:r>
              <a:rPr lang="vi-VN" sz="2000">
                <a:latin typeface="Arial" panose="020B0604020202020204" pitchFamily="34" charset="0"/>
                <a:cs typeface="Arial" panose="020B0604020202020204" pitchFamily="34" charset="0"/>
              </a:rPr>
              <a:t>20182562	</a:t>
            </a:r>
          </a:p>
          <a:p>
            <a:r>
              <a:rPr lang="vi-VN" sz="2000">
                <a:latin typeface="Arial" panose="020B0604020202020204" pitchFamily="34" charset="0"/>
                <a:cs typeface="Arial" panose="020B0604020202020204" pitchFamily="34" charset="0"/>
              </a:rPr>
              <a:t>Nguyễn Thị Vân Anh	</a:t>
            </a:r>
            <a:r>
              <a:rPr lang="en-US" sz="2000">
                <a:latin typeface="Arial" panose="020B0604020202020204" pitchFamily="34" charset="0"/>
                <a:cs typeface="Arial" panose="020B0604020202020204" pitchFamily="34" charset="0"/>
              </a:rPr>
              <a:t>	</a:t>
            </a:r>
            <a:r>
              <a:rPr lang="vi-VN" sz="2000">
                <a:latin typeface="Arial" panose="020B0604020202020204" pitchFamily="34" charset="0"/>
                <a:cs typeface="Arial" panose="020B0604020202020204" pitchFamily="34" charset="0"/>
              </a:rPr>
              <a:t>20172406	</a:t>
            </a:r>
          </a:p>
        </p:txBody>
      </p:sp>
    </p:spTree>
    <p:extLst>
      <p:ext uri="{BB962C8B-B14F-4D97-AF65-F5344CB8AC3E}">
        <p14:creationId xmlns:p14="http://schemas.microsoft.com/office/powerpoint/2010/main" val="74317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EA0BE3B-158A-4EDF-80DC-E394A0D1600F}" type="slidenum">
              <a:rPr lang="en-US" smtClean="0">
                <a:latin typeface="Arial" panose="020B0604020202020204" pitchFamily="34" charset="0"/>
                <a:cs typeface="Arial" panose="020B0604020202020204" pitchFamily="34" charset="0"/>
              </a:rPr>
              <a:pPr/>
              <a:t>20</a:t>
            </a:fld>
            <a:endParaRPr lang="en-US">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r>
              <a:rPr lang="en-US">
                <a:latin typeface="Arial" panose="020B0604020202020204" pitchFamily="34" charset="0"/>
                <a:cs typeface="Arial" panose="020B0604020202020204" pitchFamily="34" charset="0"/>
              </a:rPr>
              <a:t> 3. </a:t>
            </a:r>
            <a:r>
              <a:rPr lang="en-US" err="1">
                <a:latin typeface="Arial" panose="020B0604020202020204" pitchFamily="34" charset="0"/>
                <a:cs typeface="Arial" panose="020B0604020202020204" pitchFamily="34" charset="0"/>
              </a:rPr>
              <a:t>Kết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quả</a:t>
            </a:r>
            <a:r>
              <a:rPr lang="en-US">
                <a:latin typeface="Arial" panose="020B0604020202020204" pitchFamily="34" charset="0"/>
                <a:cs typeface="Arial" panose="020B0604020202020204" pitchFamily="34" charset="0"/>
              </a:rPr>
              <a:t> &amp; </a:t>
            </a:r>
            <a:r>
              <a:rPr lang="en-US" err="1">
                <a:latin typeface="Arial" panose="020B0604020202020204" pitchFamily="34" charset="0"/>
                <a:cs typeface="Arial" panose="020B0604020202020204" pitchFamily="34" charset="0"/>
              </a:rPr>
              <a:t>Đánh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giá</a:t>
            </a:r>
            <a:br>
              <a:rPr lang="en-US">
                <a:latin typeface="Arial" panose="020B0604020202020204" pitchFamily="34" charset="0"/>
                <a:cs typeface="Arial" panose="020B0604020202020204" pitchFamily="34" charset="0"/>
              </a:rPr>
            </a:br>
            <a:endParaRPr lang="en-US">
              <a:latin typeface="Arial" panose="020B0604020202020204" pitchFamily="34" charset="0"/>
              <a:cs typeface="Arial" panose="020B0604020202020204" pitchFamily="34" charset="0"/>
            </a:endParaRPr>
          </a:p>
        </p:txBody>
      </p:sp>
      <p:sp>
        <p:nvSpPr>
          <p:cNvPr id="7" name="Rectangle 6"/>
          <p:cNvSpPr/>
          <p:nvPr/>
        </p:nvSpPr>
        <p:spPr>
          <a:xfrm>
            <a:off x="1444661" y="4794566"/>
            <a:ext cx="1638590" cy="400110"/>
          </a:xfrm>
          <a:prstGeom prst="rect">
            <a:avLst/>
          </a:prstGeom>
        </p:spPr>
        <p:txBody>
          <a:bodyPr wrap="none">
            <a:spAutoFit/>
          </a:bodyPr>
          <a:lstStyle/>
          <a:p>
            <a:r>
              <a:rPr lang="en-US" sz="2000" err="1">
                <a:latin typeface="Arial" panose="020B0604020202020204" pitchFamily="34" charset="0"/>
                <a:cs typeface="Arial" panose="020B0604020202020204" pitchFamily="34" charset="0"/>
              </a:rPr>
              <a:t>Ảnh</a:t>
            </a:r>
            <a:r>
              <a:rPr lang="en-US" sz="2000">
                <a:latin typeface="Arial" panose="020B0604020202020204" pitchFamily="34" charset="0"/>
                <a:cs typeface="Arial" panose="020B0604020202020204" pitchFamily="34" charset="0"/>
              </a:rPr>
              <a:t> ban </a:t>
            </a:r>
            <a:r>
              <a:rPr lang="en-US" sz="2000" err="1">
                <a:latin typeface="Arial" panose="020B0604020202020204" pitchFamily="34" charset="0"/>
                <a:cs typeface="Arial" panose="020B0604020202020204" pitchFamily="34" charset="0"/>
              </a:rPr>
              <a:t>đầu</a:t>
            </a:r>
            <a:endParaRPr lang="en-US" sz="200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A3AA06E3-8F84-570B-2D8B-916BD2A1A1D4}"/>
              </a:ext>
            </a:extLst>
          </p:cNvPr>
          <p:cNvSpPr txBox="1"/>
          <p:nvPr/>
        </p:nvSpPr>
        <p:spPr>
          <a:xfrm>
            <a:off x="351480" y="968849"/>
            <a:ext cx="7856376" cy="430887"/>
          </a:xfrm>
          <a:prstGeom prst="rect">
            <a:avLst/>
          </a:prstGeom>
          <a:noFill/>
        </p:spPr>
        <p:txBody>
          <a:bodyPr wrap="square" rtlCol="0">
            <a:spAutoFit/>
          </a:bodyPr>
          <a:lstStyle/>
          <a:p>
            <a:r>
              <a:rPr lang="en-US" sz="2200" b="1"/>
              <a:t>3.2 </a:t>
            </a:r>
            <a:r>
              <a:rPr lang="en-US" sz="2200" b="1" err="1"/>
              <a:t>Bộ</a:t>
            </a:r>
            <a:r>
              <a:rPr lang="en-US" sz="2200" b="1"/>
              <a:t> </a:t>
            </a:r>
            <a:r>
              <a:rPr lang="en-US" sz="2200" b="1" err="1"/>
              <a:t>lọc</a:t>
            </a:r>
            <a:r>
              <a:rPr lang="en-US" sz="2200" b="1"/>
              <a:t> Gaussian</a:t>
            </a:r>
          </a:p>
        </p:txBody>
      </p:sp>
      <p:sp>
        <p:nvSpPr>
          <p:cNvPr id="10" name="TextBox 9">
            <a:extLst>
              <a:ext uri="{FF2B5EF4-FFF2-40B4-BE49-F238E27FC236}">
                <a16:creationId xmlns:a16="http://schemas.microsoft.com/office/drawing/2014/main" id="{0D916745-7DBE-A715-966D-FF291481F7A6}"/>
              </a:ext>
            </a:extLst>
          </p:cNvPr>
          <p:cNvSpPr txBox="1"/>
          <p:nvPr/>
        </p:nvSpPr>
        <p:spPr>
          <a:xfrm>
            <a:off x="5766017" y="4809955"/>
            <a:ext cx="1970668" cy="400110"/>
          </a:xfrm>
          <a:prstGeom prst="rect">
            <a:avLst/>
          </a:prstGeom>
          <a:noFill/>
        </p:spPr>
        <p:txBody>
          <a:bodyPr wrap="none" rtlCol="0">
            <a:spAutoFit/>
          </a:bodyPr>
          <a:lstStyle/>
          <a:p>
            <a:r>
              <a:rPr lang="en-US" sz="2000" err="1"/>
              <a:t>Hàm</a:t>
            </a:r>
            <a:r>
              <a:rPr lang="en-US" sz="2000"/>
              <a:t> </a:t>
            </a:r>
            <a:r>
              <a:rPr lang="en-US" sz="2000" err="1"/>
              <a:t>tự</a:t>
            </a:r>
            <a:r>
              <a:rPr lang="en-US" sz="2000"/>
              <a:t> </a:t>
            </a:r>
            <a:r>
              <a:rPr lang="en-US" sz="2000" err="1"/>
              <a:t>xây</a:t>
            </a:r>
            <a:r>
              <a:rPr lang="en-US" sz="2000"/>
              <a:t> </a:t>
            </a:r>
            <a:r>
              <a:rPr lang="en-US" sz="2000" err="1"/>
              <a:t>dựng</a:t>
            </a:r>
            <a:endParaRPr lang="en-US" sz="2000"/>
          </a:p>
        </p:txBody>
      </p:sp>
      <p:pic>
        <p:nvPicPr>
          <p:cNvPr id="14" name="Picture 13">
            <a:extLst>
              <a:ext uri="{FF2B5EF4-FFF2-40B4-BE49-F238E27FC236}">
                <a16:creationId xmlns:a16="http://schemas.microsoft.com/office/drawing/2014/main" id="{6A5D76A7-8261-28AE-54CE-119ED3EEB52A}"/>
              </a:ext>
            </a:extLst>
          </p:cNvPr>
          <p:cNvPicPr>
            <a:picLocks noChangeAspect="1"/>
          </p:cNvPicPr>
          <p:nvPr/>
        </p:nvPicPr>
        <p:blipFill>
          <a:blip r:embed="rId2"/>
          <a:stretch>
            <a:fillRect/>
          </a:stretch>
        </p:blipFill>
        <p:spPr>
          <a:xfrm>
            <a:off x="4733981" y="1923191"/>
            <a:ext cx="3966554" cy="2742544"/>
          </a:xfrm>
          <a:prstGeom prst="rect">
            <a:avLst/>
          </a:prstGeom>
        </p:spPr>
      </p:pic>
      <p:pic>
        <p:nvPicPr>
          <p:cNvPr id="16" name="Picture 15">
            <a:extLst>
              <a:ext uri="{FF2B5EF4-FFF2-40B4-BE49-F238E27FC236}">
                <a16:creationId xmlns:a16="http://schemas.microsoft.com/office/drawing/2014/main" id="{C2E7AAF8-45E0-578F-7604-D64F262FAEC6}"/>
              </a:ext>
            </a:extLst>
          </p:cNvPr>
          <p:cNvPicPr>
            <a:picLocks noChangeAspect="1"/>
          </p:cNvPicPr>
          <p:nvPr/>
        </p:nvPicPr>
        <p:blipFill>
          <a:blip r:embed="rId3"/>
          <a:stretch>
            <a:fillRect/>
          </a:stretch>
        </p:blipFill>
        <p:spPr>
          <a:xfrm>
            <a:off x="443466" y="1948969"/>
            <a:ext cx="3966554" cy="2716766"/>
          </a:xfrm>
          <a:prstGeom prst="rect">
            <a:avLst/>
          </a:prstGeom>
        </p:spPr>
      </p:pic>
      <p:sp>
        <p:nvSpPr>
          <p:cNvPr id="5" name="TextBox 4">
            <a:extLst>
              <a:ext uri="{FF2B5EF4-FFF2-40B4-BE49-F238E27FC236}">
                <a16:creationId xmlns:a16="http://schemas.microsoft.com/office/drawing/2014/main" id="{F81D40B1-BB68-8939-121F-2C7645D66D5F}"/>
              </a:ext>
            </a:extLst>
          </p:cNvPr>
          <p:cNvSpPr txBox="1"/>
          <p:nvPr/>
        </p:nvSpPr>
        <p:spPr>
          <a:xfrm>
            <a:off x="3200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21392504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EA0BE3B-158A-4EDF-80DC-E394A0D1600F}" type="slidenum">
              <a:rPr lang="en-US" smtClean="0">
                <a:latin typeface="Arial" panose="020B0604020202020204" pitchFamily="34" charset="0"/>
                <a:cs typeface="Arial" panose="020B0604020202020204" pitchFamily="34" charset="0"/>
              </a:rPr>
              <a:pPr/>
              <a:t>21</a:t>
            </a:fld>
            <a:endParaRPr lang="en-US">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r>
              <a:rPr lang="en-US">
                <a:latin typeface="Arial" panose="020B0604020202020204" pitchFamily="34" charset="0"/>
                <a:cs typeface="Arial" panose="020B0604020202020204" pitchFamily="34" charset="0"/>
              </a:rPr>
              <a:t> 3. </a:t>
            </a:r>
            <a:r>
              <a:rPr lang="en-US" err="1">
                <a:latin typeface="Arial" panose="020B0604020202020204" pitchFamily="34" charset="0"/>
                <a:cs typeface="Arial" panose="020B0604020202020204" pitchFamily="34" charset="0"/>
              </a:rPr>
              <a:t>Kết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quả</a:t>
            </a:r>
            <a:r>
              <a:rPr lang="en-US">
                <a:latin typeface="Arial" panose="020B0604020202020204" pitchFamily="34" charset="0"/>
                <a:cs typeface="Arial" panose="020B0604020202020204" pitchFamily="34" charset="0"/>
              </a:rPr>
              <a:t> &amp; </a:t>
            </a:r>
            <a:r>
              <a:rPr lang="en-US" err="1">
                <a:latin typeface="Arial" panose="020B0604020202020204" pitchFamily="34" charset="0"/>
                <a:cs typeface="Arial" panose="020B0604020202020204" pitchFamily="34" charset="0"/>
              </a:rPr>
              <a:t>Đánh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giá</a:t>
            </a:r>
            <a:br>
              <a:rPr lang="en-US">
                <a:latin typeface="Arial" panose="020B0604020202020204" pitchFamily="34" charset="0"/>
                <a:cs typeface="Arial" panose="020B0604020202020204" pitchFamily="34" charset="0"/>
              </a:rPr>
            </a:br>
            <a:endParaRPr lang="en-US">
              <a:latin typeface="Arial" panose="020B0604020202020204" pitchFamily="34" charset="0"/>
              <a:cs typeface="Arial" panose="020B0604020202020204" pitchFamily="34" charset="0"/>
            </a:endParaRPr>
          </a:p>
        </p:txBody>
      </p:sp>
      <p:sp>
        <p:nvSpPr>
          <p:cNvPr id="7" name="Rectangle 6"/>
          <p:cNvSpPr/>
          <p:nvPr/>
        </p:nvSpPr>
        <p:spPr>
          <a:xfrm>
            <a:off x="1739394" y="4785430"/>
            <a:ext cx="1638590" cy="400110"/>
          </a:xfrm>
          <a:prstGeom prst="rect">
            <a:avLst/>
          </a:prstGeom>
        </p:spPr>
        <p:txBody>
          <a:bodyPr wrap="none">
            <a:spAutoFit/>
          </a:bodyPr>
          <a:lstStyle/>
          <a:p>
            <a:r>
              <a:rPr lang="en-US" sz="2000" err="1">
                <a:latin typeface="Arial" panose="020B0604020202020204" pitchFamily="34" charset="0"/>
                <a:cs typeface="Arial" panose="020B0604020202020204" pitchFamily="34" charset="0"/>
              </a:rPr>
              <a:t>Ảnh</a:t>
            </a:r>
            <a:r>
              <a:rPr lang="en-US" sz="2000">
                <a:latin typeface="Arial" panose="020B0604020202020204" pitchFamily="34" charset="0"/>
                <a:cs typeface="Arial" panose="020B0604020202020204" pitchFamily="34" charset="0"/>
              </a:rPr>
              <a:t> ban </a:t>
            </a:r>
            <a:r>
              <a:rPr lang="en-US" sz="2000" err="1">
                <a:latin typeface="Arial" panose="020B0604020202020204" pitchFamily="34" charset="0"/>
                <a:cs typeface="Arial" panose="020B0604020202020204" pitchFamily="34" charset="0"/>
              </a:rPr>
              <a:t>đầu</a:t>
            </a:r>
            <a:endParaRPr lang="en-US" sz="200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A3AA06E3-8F84-570B-2D8B-916BD2A1A1D4}"/>
              </a:ext>
            </a:extLst>
          </p:cNvPr>
          <p:cNvSpPr txBox="1"/>
          <p:nvPr/>
        </p:nvSpPr>
        <p:spPr>
          <a:xfrm>
            <a:off x="351480" y="968849"/>
            <a:ext cx="7856376" cy="430887"/>
          </a:xfrm>
          <a:prstGeom prst="rect">
            <a:avLst/>
          </a:prstGeom>
          <a:noFill/>
        </p:spPr>
        <p:txBody>
          <a:bodyPr wrap="square" rtlCol="0">
            <a:spAutoFit/>
          </a:bodyPr>
          <a:lstStyle/>
          <a:p>
            <a:r>
              <a:rPr lang="en-US" sz="2200" b="1"/>
              <a:t>3.3 </a:t>
            </a:r>
            <a:r>
              <a:rPr lang="en-US" sz="2200" b="1" err="1"/>
              <a:t>Bộ</a:t>
            </a:r>
            <a:r>
              <a:rPr lang="en-US" sz="2200" b="1"/>
              <a:t> </a:t>
            </a:r>
            <a:r>
              <a:rPr lang="en-US" sz="2200" b="1" err="1"/>
              <a:t>lọc</a:t>
            </a:r>
            <a:r>
              <a:rPr lang="en-US" sz="2200" b="1"/>
              <a:t> </a:t>
            </a:r>
            <a:r>
              <a:rPr lang="en-US" sz="2200" b="1" err="1"/>
              <a:t>trung</a:t>
            </a:r>
            <a:r>
              <a:rPr lang="en-US" sz="2200" b="1"/>
              <a:t> </a:t>
            </a:r>
            <a:r>
              <a:rPr lang="en-US" sz="2200" b="1" err="1"/>
              <a:t>vị</a:t>
            </a:r>
            <a:r>
              <a:rPr lang="en-US" sz="2200" b="1"/>
              <a:t> (Median Filter)</a:t>
            </a:r>
          </a:p>
        </p:txBody>
      </p:sp>
      <p:sp>
        <p:nvSpPr>
          <p:cNvPr id="10" name="TextBox 9">
            <a:extLst>
              <a:ext uri="{FF2B5EF4-FFF2-40B4-BE49-F238E27FC236}">
                <a16:creationId xmlns:a16="http://schemas.microsoft.com/office/drawing/2014/main" id="{0D916745-7DBE-A715-966D-FF291481F7A6}"/>
              </a:ext>
            </a:extLst>
          </p:cNvPr>
          <p:cNvSpPr txBox="1"/>
          <p:nvPr/>
        </p:nvSpPr>
        <p:spPr>
          <a:xfrm>
            <a:off x="5766017" y="4809955"/>
            <a:ext cx="1846531" cy="400110"/>
          </a:xfrm>
          <a:prstGeom prst="rect">
            <a:avLst/>
          </a:prstGeom>
          <a:noFill/>
        </p:spPr>
        <p:txBody>
          <a:bodyPr wrap="none" rtlCol="0">
            <a:spAutoFit/>
          </a:bodyPr>
          <a:lstStyle/>
          <a:p>
            <a:r>
              <a:rPr lang="en-US" sz="2000" err="1"/>
              <a:t>Hàm</a:t>
            </a:r>
            <a:r>
              <a:rPr lang="en-US"/>
              <a:t> </a:t>
            </a:r>
            <a:r>
              <a:rPr lang="en-US" err="1"/>
              <a:t>tự</a:t>
            </a:r>
            <a:r>
              <a:rPr lang="en-US"/>
              <a:t> </a:t>
            </a:r>
            <a:r>
              <a:rPr lang="en-US" err="1"/>
              <a:t>xây</a:t>
            </a:r>
            <a:r>
              <a:rPr lang="en-US"/>
              <a:t> </a:t>
            </a:r>
            <a:r>
              <a:rPr lang="en-US" err="1"/>
              <a:t>dựng</a:t>
            </a:r>
            <a:endParaRPr lang="en-US"/>
          </a:p>
        </p:txBody>
      </p:sp>
      <p:pic>
        <p:nvPicPr>
          <p:cNvPr id="13" name="Picture 12">
            <a:extLst>
              <a:ext uri="{FF2B5EF4-FFF2-40B4-BE49-F238E27FC236}">
                <a16:creationId xmlns:a16="http://schemas.microsoft.com/office/drawing/2014/main" id="{A145536C-8C59-C405-0C75-90D012C5ACAF}"/>
              </a:ext>
            </a:extLst>
          </p:cNvPr>
          <p:cNvPicPr>
            <a:picLocks noChangeAspect="1"/>
          </p:cNvPicPr>
          <p:nvPr/>
        </p:nvPicPr>
        <p:blipFill>
          <a:blip r:embed="rId2"/>
          <a:stretch>
            <a:fillRect/>
          </a:stretch>
        </p:blipFill>
        <p:spPr>
          <a:xfrm>
            <a:off x="4982557" y="1477237"/>
            <a:ext cx="3225299" cy="3239827"/>
          </a:xfrm>
          <a:prstGeom prst="rect">
            <a:avLst/>
          </a:prstGeom>
        </p:spPr>
      </p:pic>
      <p:pic>
        <p:nvPicPr>
          <p:cNvPr id="15" name="Picture 14">
            <a:extLst>
              <a:ext uri="{FF2B5EF4-FFF2-40B4-BE49-F238E27FC236}">
                <a16:creationId xmlns:a16="http://schemas.microsoft.com/office/drawing/2014/main" id="{9A3BB3AF-BE77-508F-6C1E-698A32F0911E}"/>
              </a:ext>
            </a:extLst>
          </p:cNvPr>
          <p:cNvPicPr>
            <a:picLocks noChangeAspect="1"/>
          </p:cNvPicPr>
          <p:nvPr/>
        </p:nvPicPr>
        <p:blipFill>
          <a:blip r:embed="rId3"/>
          <a:stretch>
            <a:fillRect/>
          </a:stretch>
        </p:blipFill>
        <p:spPr>
          <a:xfrm>
            <a:off x="1020648" y="1477236"/>
            <a:ext cx="3215613" cy="3239827"/>
          </a:xfrm>
          <a:prstGeom prst="rect">
            <a:avLst/>
          </a:prstGeom>
        </p:spPr>
      </p:pic>
    </p:spTree>
    <p:extLst>
      <p:ext uri="{BB962C8B-B14F-4D97-AF65-F5344CB8AC3E}">
        <p14:creationId xmlns:p14="http://schemas.microsoft.com/office/powerpoint/2010/main" val="19732473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EA0BE3B-158A-4EDF-80DC-E394A0D1600F}" type="slidenum">
              <a:rPr lang="en-US" smtClean="0">
                <a:latin typeface="Arial" panose="020B0604020202020204" pitchFamily="34" charset="0"/>
                <a:cs typeface="Arial" panose="020B0604020202020204" pitchFamily="34" charset="0"/>
              </a:rPr>
              <a:pPr/>
              <a:t>22</a:t>
            </a:fld>
            <a:endParaRPr lang="en-US">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r>
              <a:rPr lang="en-US">
                <a:latin typeface="Arial" panose="020B0604020202020204" pitchFamily="34" charset="0"/>
                <a:cs typeface="Arial" panose="020B0604020202020204" pitchFamily="34" charset="0"/>
              </a:rPr>
              <a:t> 3. </a:t>
            </a:r>
            <a:r>
              <a:rPr lang="en-US" err="1">
                <a:latin typeface="Arial" panose="020B0604020202020204" pitchFamily="34" charset="0"/>
                <a:cs typeface="Arial" panose="020B0604020202020204" pitchFamily="34" charset="0"/>
              </a:rPr>
              <a:t>Kết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quả</a:t>
            </a:r>
            <a:r>
              <a:rPr lang="en-US">
                <a:latin typeface="Arial" panose="020B0604020202020204" pitchFamily="34" charset="0"/>
                <a:cs typeface="Arial" panose="020B0604020202020204" pitchFamily="34" charset="0"/>
              </a:rPr>
              <a:t> &amp; </a:t>
            </a:r>
            <a:r>
              <a:rPr lang="en-US" err="1">
                <a:latin typeface="Arial" panose="020B0604020202020204" pitchFamily="34" charset="0"/>
                <a:cs typeface="Arial" panose="020B0604020202020204" pitchFamily="34" charset="0"/>
              </a:rPr>
              <a:t>Đánh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giá</a:t>
            </a:r>
            <a:br>
              <a:rPr lang="en-US">
                <a:latin typeface="Arial" panose="020B0604020202020204" pitchFamily="34" charset="0"/>
                <a:cs typeface="Arial" panose="020B0604020202020204" pitchFamily="34" charset="0"/>
              </a:rPr>
            </a:br>
            <a:endParaRPr lang="en-US">
              <a:latin typeface="Arial" panose="020B0604020202020204" pitchFamily="34" charset="0"/>
              <a:cs typeface="Arial" panose="020B0604020202020204" pitchFamily="34" charset="0"/>
            </a:endParaRPr>
          </a:p>
        </p:txBody>
      </p:sp>
      <p:sp>
        <p:nvSpPr>
          <p:cNvPr id="7" name="Rectangle 6"/>
          <p:cNvSpPr/>
          <p:nvPr/>
        </p:nvSpPr>
        <p:spPr>
          <a:xfrm>
            <a:off x="1444661" y="4794566"/>
            <a:ext cx="1125629" cy="400110"/>
          </a:xfrm>
          <a:prstGeom prst="rect">
            <a:avLst/>
          </a:prstGeom>
        </p:spPr>
        <p:txBody>
          <a:bodyPr wrap="none">
            <a:spAutoFit/>
          </a:bodyPr>
          <a:lstStyle/>
          <a:p>
            <a:r>
              <a:rPr lang="en-US" sz="2000" err="1">
                <a:latin typeface="Arial" panose="020B0604020202020204" pitchFamily="34" charset="0"/>
                <a:cs typeface="Arial" panose="020B0604020202020204" pitchFamily="34" charset="0"/>
              </a:rPr>
              <a:t>Ảnh</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gốc</a:t>
            </a:r>
            <a:endParaRPr lang="en-US" sz="200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A3AA06E3-8F84-570B-2D8B-916BD2A1A1D4}"/>
              </a:ext>
            </a:extLst>
          </p:cNvPr>
          <p:cNvSpPr txBox="1"/>
          <p:nvPr/>
        </p:nvSpPr>
        <p:spPr>
          <a:xfrm>
            <a:off x="351480" y="968849"/>
            <a:ext cx="7856376" cy="430887"/>
          </a:xfrm>
          <a:prstGeom prst="rect">
            <a:avLst/>
          </a:prstGeom>
          <a:noFill/>
        </p:spPr>
        <p:txBody>
          <a:bodyPr wrap="square" rtlCol="0">
            <a:spAutoFit/>
          </a:bodyPr>
          <a:lstStyle/>
          <a:p>
            <a:r>
              <a:rPr lang="en-US" sz="2200" b="1"/>
              <a:t>3.4 </a:t>
            </a:r>
            <a:r>
              <a:rPr lang="en-US" sz="2200" b="1" err="1"/>
              <a:t>Bộ</a:t>
            </a:r>
            <a:r>
              <a:rPr lang="en-US" sz="2200" b="1"/>
              <a:t> </a:t>
            </a:r>
            <a:r>
              <a:rPr lang="en-US" sz="2200" b="1" err="1"/>
              <a:t>lọc</a:t>
            </a:r>
            <a:r>
              <a:rPr lang="en-US" sz="2200" b="1"/>
              <a:t> </a:t>
            </a:r>
            <a:r>
              <a:rPr lang="en-US" sz="2200" b="1" err="1"/>
              <a:t>trung</a:t>
            </a:r>
            <a:r>
              <a:rPr lang="en-US" sz="2200" b="1"/>
              <a:t> </a:t>
            </a:r>
            <a:r>
              <a:rPr lang="en-US" sz="2200" b="1" err="1"/>
              <a:t>bình</a:t>
            </a:r>
            <a:r>
              <a:rPr lang="en-US" sz="2200" b="1"/>
              <a:t> (Mean Filter)</a:t>
            </a:r>
          </a:p>
        </p:txBody>
      </p:sp>
      <p:sp>
        <p:nvSpPr>
          <p:cNvPr id="10" name="TextBox 9">
            <a:extLst>
              <a:ext uri="{FF2B5EF4-FFF2-40B4-BE49-F238E27FC236}">
                <a16:creationId xmlns:a16="http://schemas.microsoft.com/office/drawing/2014/main" id="{0D916745-7DBE-A715-966D-FF291481F7A6}"/>
              </a:ext>
            </a:extLst>
          </p:cNvPr>
          <p:cNvSpPr txBox="1"/>
          <p:nvPr/>
        </p:nvSpPr>
        <p:spPr>
          <a:xfrm>
            <a:off x="5588378" y="4722671"/>
            <a:ext cx="1970668" cy="400110"/>
          </a:xfrm>
          <a:prstGeom prst="rect">
            <a:avLst/>
          </a:prstGeom>
          <a:noFill/>
        </p:spPr>
        <p:txBody>
          <a:bodyPr wrap="none" rtlCol="0">
            <a:spAutoFit/>
          </a:bodyPr>
          <a:lstStyle/>
          <a:p>
            <a:r>
              <a:rPr lang="en-US" sz="2000" err="1"/>
              <a:t>Hàm</a:t>
            </a:r>
            <a:r>
              <a:rPr lang="en-US" sz="2000"/>
              <a:t> </a:t>
            </a:r>
            <a:r>
              <a:rPr lang="en-US" sz="2000" err="1"/>
              <a:t>tự</a:t>
            </a:r>
            <a:r>
              <a:rPr lang="en-US" sz="2000"/>
              <a:t> </a:t>
            </a:r>
            <a:r>
              <a:rPr lang="en-US" sz="2000" err="1"/>
              <a:t>xây</a:t>
            </a:r>
            <a:r>
              <a:rPr lang="en-US" sz="2000"/>
              <a:t> </a:t>
            </a:r>
            <a:r>
              <a:rPr lang="en-US" sz="2000" err="1"/>
              <a:t>dựng</a:t>
            </a:r>
            <a:endParaRPr lang="en-US" sz="2000"/>
          </a:p>
        </p:txBody>
      </p:sp>
      <p:pic>
        <p:nvPicPr>
          <p:cNvPr id="13" name="Picture 12">
            <a:extLst>
              <a:ext uri="{FF2B5EF4-FFF2-40B4-BE49-F238E27FC236}">
                <a16:creationId xmlns:a16="http://schemas.microsoft.com/office/drawing/2014/main" id="{DD548621-D750-9815-DC27-F1B78BE07C30}"/>
              </a:ext>
            </a:extLst>
          </p:cNvPr>
          <p:cNvPicPr>
            <a:picLocks noChangeAspect="1"/>
          </p:cNvPicPr>
          <p:nvPr/>
        </p:nvPicPr>
        <p:blipFill>
          <a:blip r:embed="rId2"/>
          <a:stretch>
            <a:fillRect/>
          </a:stretch>
        </p:blipFill>
        <p:spPr>
          <a:xfrm>
            <a:off x="881734" y="1482153"/>
            <a:ext cx="3139660" cy="3163303"/>
          </a:xfrm>
          <a:prstGeom prst="rect">
            <a:avLst/>
          </a:prstGeom>
        </p:spPr>
      </p:pic>
      <p:pic>
        <p:nvPicPr>
          <p:cNvPr id="15" name="Picture 14">
            <a:extLst>
              <a:ext uri="{FF2B5EF4-FFF2-40B4-BE49-F238E27FC236}">
                <a16:creationId xmlns:a16="http://schemas.microsoft.com/office/drawing/2014/main" id="{4939292C-72EB-21F0-4511-B54C4059456F}"/>
              </a:ext>
            </a:extLst>
          </p:cNvPr>
          <p:cNvPicPr>
            <a:picLocks noChangeAspect="1"/>
          </p:cNvPicPr>
          <p:nvPr/>
        </p:nvPicPr>
        <p:blipFill>
          <a:blip r:embed="rId3"/>
          <a:stretch>
            <a:fillRect/>
          </a:stretch>
        </p:blipFill>
        <p:spPr>
          <a:xfrm>
            <a:off x="4891616" y="1482153"/>
            <a:ext cx="3135185" cy="3163303"/>
          </a:xfrm>
          <a:prstGeom prst="rect">
            <a:avLst/>
          </a:prstGeom>
        </p:spPr>
      </p:pic>
    </p:spTree>
    <p:extLst>
      <p:ext uri="{BB962C8B-B14F-4D97-AF65-F5344CB8AC3E}">
        <p14:creationId xmlns:p14="http://schemas.microsoft.com/office/powerpoint/2010/main" val="8083808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EA0BE3B-158A-4EDF-80DC-E394A0D1600F}" type="slidenum">
              <a:rPr lang="en-US" smtClean="0">
                <a:latin typeface="Arial" panose="020B0604020202020204" pitchFamily="34" charset="0"/>
                <a:cs typeface="Arial" panose="020B0604020202020204" pitchFamily="34" charset="0"/>
              </a:rPr>
              <a:pPr/>
              <a:t>23</a:t>
            </a:fld>
            <a:endParaRPr lang="en-US">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r>
              <a:rPr lang="en-US">
                <a:latin typeface="Arial" panose="020B0604020202020204" pitchFamily="34" charset="0"/>
                <a:cs typeface="Arial" panose="020B0604020202020204" pitchFamily="34" charset="0"/>
              </a:rPr>
              <a:t> 3. </a:t>
            </a:r>
            <a:r>
              <a:rPr lang="en-US" err="1">
                <a:latin typeface="Arial" panose="020B0604020202020204" pitchFamily="34" charset="0"/>
                <a:cs typeface="Arial" panose="020B0604020202020204" pitchFamily="34" charset="0"/>
              </a:rPr>
              <a:t>Kết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quả</a:t>
            </a:r>
            <a:r>
              <a:rPr lang="en-US">
                <a:latin typeface="Arial" panose="020B0604020202020204" pitchFamily="34" charset="0"/>
                <a:cs typeface="Arial" panose="020B0604020202020204" pitchFamily="34" charset="0"/>
              </a:rPr>
              <a:t> &amp; </a:t>
            </a:r>
            <a:r>
              <a:rPr lang="en-US" err="1">
                <a:latin typeface="Arial" panose="020B0604020202020204" pitchFamily="34" charset="0"/>
                <a:cs typeface="Arial" panose="020B0604020202020204" pitchFamily="34" charset="0"/>
              </a:rPr>
              <a:t>Đánh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giá</a:t>
            </a:r>
            <a:br>
              <a:rPr lang="en-US">
                <a:latin typeface="Arial" panose="020B0604020202020204" pitchFamily="34" charset="0"/>
                <a:cs typeface="Arial" panose="020B0604020202020204" pitchFamily="34" charset="0"/>
              </a:rPr>
            </a:br>
            <a:endParaRPr lang="en-US">
              <a:latin typeface="Arial" panose="020B0604020202020204" pitchFamily="34" charset="0"/>
              <a:cs typeface="Arial" panose="020B0604020202020204" pitchFamily="34" charset="0"/>
            </a:endParaRPr>
          </a:p>
        </p:txBody>
      </p:sp>
      <p:sp>
        <p:nvSpPr>
          <p:cNvPr id="7" name="Rectangle 6"/>
          <p:cNvSpPr/>
          <p:nvPr/>
        </p:nvSpPr>
        <p:spPr>
          <a:xfrm>
            <a:off x="1128447" y="4476946"/>
            <a:ext cx="1125629" cy="400110"/>
          </a:xfrm>
          <a:prstGeom prst="rect">
            <a:avLst/>
          </a:prstGeom>
        </p:spPr>
        <p:txBody>
          <a:bodyPr wrap="none">
            <a:spAutoFit/>
          </a:bodyPr>
          <a:lstStyle/>
          <a:p>
            <a:r>
              <a:rPr lang="en-US" sz="2000" err="1">
                <a:latin typeface="Arial" panose="020B0604020202020204" pitchFamily="34" charset="0"/>
                <a:cs typeface="Arial" panose="020B0604020202020204" pitchFamily="34" charset="0"/>
              </a:rPr>
              <a:t>Ảnh</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gốc</a:t>
            </a:r>
            <a:endParaRPr lang="en-US" sz="200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A3AA06E3-8F84-570B-2D8B-916BD2A1A1D4}"/>
              </a:ext>
            </a:extLst>
          </p:cNvPr>
          <p:cNvSpPr txBox="1"/>
          <p:nvPr/>
        </p:nvSpPr>
        <p:spPr>
          <a:xfrm>
            <a:off x="351480" y="968849"/>
            <a:ext cx="7856376" cy="430887"/>
          </a:xfrm>
          <a:prstGeom prst="rect">
            <a:avLst/>
          </a:prstGeom>
          <a:noFill/>
        </p:spPr>
        <p:txBody>
          <a:bodyPr wrap="square" rtlCol="0">
            <a:spAutoFit/>
          </a:bodyPr>
          <a:lstStyle/>
          <a:p>
            <a:r>
              <a:rPr lang="en-US" sz="2200" b="1"/>
              <a:t>3.5 </a:t>
            </a:r>
            <a:r>
              <a:rPr lang="en-US" sz="2200" b="1" err="1"/>
              <a:t>Bộ</a:t>
            </a:r>
            <a:r>
              <a:rPr lang="en-US" sz="2200" b="1"/>
              <a:t> </a:t>
            </a:r>
            <a:r>
              <a:rPr lang="en-US" sz="2200" b="1" err="1"/>
              <a:t>lọc</a:t>
            </a:r>
            <a:r>
              <a:rPr lang="en-US" sz="2200" b="1"/>
              <a:t> Laplacian (Laplacian Filter) </a:t>
            </a:r>
          </a:p>
        </p:txBody>
      </p:sp>
      <p:sp>
        <p:nvSpPr>
          <p:cNvPr id="10" name="TextBox 9">
            <a:extLst>
              <a:ext uri="{FF2B5EF4-FFF2-40B4-BE49-F238E27FC236}">
                <a16:creationId xmlns:a16="http://schemas.microsoft.com/office/drawing/2014/main" id="{0D916745-7DBE-A715-966D-FF291481F7A6}"/>
              </a:ext>
            </a:extLst>
          </p:cNvPr>
          <p:cNvSpPr txBox="1"/>
          <p:nvPr/>
        </p:nvSpPr>
        <p:spPr>
          <a:xfrm>
            <a:off x="3812808" y="4471538"/>
            <a:ext cx="1970668" cy="400110"/>
          </a:xfrm>
          <a:prstGeom prst="rect">
            <a:avLst/>
          </a:prstGeom>
          <a:noFill/>
        </p:spPr>
        <p:txBody>
          <a:bodyPr wrap="none" rtlCol="0">
            <a:spAutoFit/>
          </a:bodyPr>
          <a:lstStyle/>
          <a:p>
            <a:r>
              <a:rPr lang="en-US" sz="2000" err="1"/>
              <a:t>Hàm</a:t>
            </a:r>
            <a:r>
              <a:rPr lang="en-US" sz="2000"/>
              <a:t> </a:t>
            </a:r>
            <a:r>
              <a:rPr lang="en-US" sz="2000" err="1"/>
              <a:t>tự</a:t>
            </a:r>
            <a:r>
              <a:rPr lang="en-US" sz="2000"/>
              <a:t> </a:t>
            </a:r>
            <a:r>
              <a:rPr lang="en-US" sz="2000" err="1"/>
              <a:t>xây</a:t>
            </a:r>
            <a:r>
              <a:rPr lang="en-US" sz="2000"/>
              <a:t> </a:t>
            </a:r>
            <a:r>
              <a:rPr lang="en-US" sz="2000" err="1"/>
              <a:t>dựng</a:t>
            </a:r>
            <a:endParaRPr lang="en-US" sz="2000"/>
          </a:p>
        </p:txBody>
      </p:sp>
      <p:pic>
        <p:nvPicPr>
          <p:cNvPr id="13" name="Picture 12">
            <a:extLst>
              <a:ext uri="{FF2B5EF4-FFF2-40B4-BE49-F238E27FC236}">
                <a16:creationId xmlns:a16="http://schemas.microsoft.com/office/drawing/2014/main" id="{B8BCA84E-DA01-DE84-F313-505F0022369B}"/>
              </a:ext>
            </a:extLst>
          </p:cNvPr>
          <p:cNvPicPr>
            <a:picLocks noChangeAspect="1"/>
          </p:cNvPicPr>
          <p:nvPr/>
        </p:nvPicPr>
        <p:blipFill>
          <a:blip r:embed="rId2"/>
          <a:stretch>
            <a:fillRect/>
          </a:stretch>
        </p:blipFill>
        <p:spPr>
          <a:xfrm>
            <a:off x="3395094" y="2130796"/>
            <a:ext cx="2606266" cy="2301439"/>
          </a:xfrm>
          <a:prstGeom prst="rect">
            <a:avLst/>
          </a:prstGeom>
        </p:spPr>
      </p:pic>
      <p:pic>
        <p:nvPicPr>
          <p:cNvPr id="15" name="Picture 14">
            <a:extLst>
              <a:ext uri="{FF2B5EF4-FFF2-40B4-BE49-F238E27FC236}">
                <a16:creationId xmlns:a16="http://schemas.microsoft.com/office/drawing/2014/main" id="{67DA00E5-0F64-BEFB-7253-15FF8BFE034D}"/>
              </a:ext>
            </a:extLst>
          </p:cNvPr>
          <p:cNvPicPr>
            <a:picLocks noChangeAspect="1"/>
          </p:cNvPicPr>
          <p:nvPr/>
        </p:nvPicPr>
        <p:blipFill>
          <a:blip r:embed="rId3"/>
          <a:stretch>
            <a:fillRect/>
          </a:stretch>
        </p:blipFill>
        <p:spPr>
          <a:xfrm>
            <a:off x="6263533" y="2138416"/>
            <a:ext cx="2598645" cy="2293819"/>
          </a:xfrm>
          <a:prstGeom prst="rect">
            <a:avLst/>
          </a:prstGeom>
        </p:spPr>
      </p:pic>
      <p:pic>
        <p:nvPicPr>
          <p:cNvPr id="17" name="Picture 16">
            <a:extLst>
              <a:ext uri="{FF2B5EF4-FFF2-40B4-BE49-F238E27FC236}">
                <a16:creationId xmlns:a16="http://schemas.microsoft.com/office/drawing/2014/main" id="{A836F9C0-2424-C5DA-CC64-7A2994926F08}"/>
              </a:ext>
            </a:extLst>
          </p:cNvPr>
          <p:cNvPicPr>
            <a:picLocks noChangeAspect="1"/>
          </p:cNvPicPr>
          <p:nvPr/>
        </p:nvPicPr>
        <p:blipFill>
          <a:blip r:embed="rId4"/>
          <a:stretch>
            <a:fillRect/>
          </a:stretch>
        </p:blipFill>
        <p:spPr>
          <a:xfrm>
            <a:off x="536376" y="2121625"/>
            <a:ext cx="2606266" cy="2310610"/>
          </a:xfrm>
          <a:prstGeom prst="rect">
            <a:avLst/>
          </a:prstGeom>
        </p:spPr>
      </p:pic>
      <p:sp>
        <p:nvSpPr>
          <p:cNvPr id="18" name="TextBox 17">
            <a:extLst>
              <a:ext uri="{FF2B5EF4-FFF2-40B4-BE49-F238E27FC236}">
                <a16:creationId xmlns:a16="http://schemas.microsoft.com/office/drawing/2014/main" id="{C54EBE3A-F6A8-7542-93CC-FA2C7ADC6365}"/>
              </a:ext>
            </a:extLst>
          </p:cNvPr>
          <p:cNvSpPr txBox="1"/>
          <p:nvPr/>
        </p:nvSpPr>
        <p:spPr>
          <a:xfrm>
            <a:off x="6149141" y="4497766"/>
            <a:ext cx="2857449" cy="384721"/>
          </a:xfrm>
          <a:prstGeom prst="rect">
            <a:avLst/>
          </a:prstGeom>
          <a:noFill/>
        </p:spPr>
        <p:txBody>
          <a:bodyPr wrap="none" rtlCol="0">
            <a:spAutoFit/>
          </a:bodyPr>
          <a:lstStyle/>
          <a:p>
            <a:r>
              <a:rPr lang="en-US" sz="1900" err="1"/>
              <a:t>Ảnh</a:t>
            </a:r>
            <a:r>
              <a:rPr lang="en-US" sz="1900"/>
              <a:t> </a:t>
            </a:r>
            <a:r>
              <a:rPr lang="en-US" sz="1900" err="1"/>
              <a:t>gốc</a:t>
            </a:r>
            <a:r>
              <a:rPr lang="en-US" sz="1900"/>
              <a:t> +</a:t>
            </a:r>
            <a:r>
              <a:rPr lang="en-US" sz="1900" err="1"/>
              <a:t>Hàm</a:t>
            </a:r>
            <a:r>
              <a:rPr lang="en-US" sz="1900"/>
              <a:t> </a:t>
            </a:r>
            <a:r>
              <a:rPr lang="en-US" sz="1900" err="1"/>
              <a:t>tự</a:t>
            </a:r>
            <a:r>
              <a:rPr lang="en-US" sz="1900"/>
              <a:t> </a:t>
            </a:r>
            <a:r>
              <a:rPr lang="en-US" sz="1900" err="1"/>
              <a:t>xây</a:t>
            </a:r>
            <a:r>
              <a:rPr lang="en-US" sz="1900"/>
              <a:t> </a:t>
            </a:r>
            <a:r>
              <a:rPr lang="en-US" sz="1900" err="1"/>
              <a:t>dựng</a:t>
            </a:r>
            <a:endParaRPr lang="en-US" sz="1900"/>
          </a:p>
        </p:txBody>
      </p:sp>
    </p:spTree>
    <p:extLst>
      <p:ext uri="{BB962C8B-B14F-4D97-AF65-F5344CB8AC3E}">
        <p14:creationId xmlns:p14="http://schemas.microsoft.com/office/powerpoint/2010/main" val="15929233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EA0BE3B-158A-4EDF-80DC-E394A0D1600F}" type="slidenum">
              <a:rPr lang="en-US" smtClean="0">
                <a:latin typeface="Arial" panose="020B0604020202020204" pitchFamily="34" charset="0"/>
                <a:cs typeface="Arial" panose="020B0604020202020204" pitchFamily="34" charset="0"/>
              </a:rPr>
              <a:pPr/>
              <a:t>24</a:t>
            </a:fld>
            <a:endParaRPr lang="en-US">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r>
              <a:rPr lang="en-US">
                <a:latin typeface="Arial" panose="020B0604020202020204" pitchFamily="34" charset="0"/>
                <a:cs typeface="Arial" panose="020B0604020202020204" pitchFamily="34" charset="0"/>
              </a:rPr>
              <a:t> 3. </a:t>
            </a:r>
            <a:r>
              <a:rPr lang="en-US" err="1">
                <a:latin typeface="Arial" panose="020B0604020202020204" pitchFamily="34" charset="0"/>
                <a:cs typeface="Arial" panose="020B0604020202020204" pitchFamily="34" charset="0"/>
              </a:rPr>
              <a:t>Kết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quả</a:t>
            </a:r>
            <a:r>
              <a:rPr lang="en-US">
                <a:latin typeface="Arial" panose="020B0604020202020204" pitchFamily="34" charset="0"/>
                <a:cs typeface="Arial" panose="020B0604020202020204" pitchFamily="34" charset="0"/>
              </a:rPr>
              <a:t> &amp; </a:t>
            </a:r>
            <a:r>
              <a:rPr lang="en-US" err="1">
                <a:latin typeface="Arial" panose="020B0604020202020204" pitchFamily="34" charset="0"/>
                <a:cs typeface="Arial" panose="020B0604020202020204" pitchFamily="34" charset="0"/>
              </a:rPr>
              <a:t>Đánh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giá</a:t>
            </a:r>
            <a:br>
              <a:rPr lang="en-US">
                <a:latin typeface="Arial" panose="020B0604020202020204" pitchFamily="34" charset="0"/>
                <a:cs typeface="Arial" panose="020B0604020202020204" pitchFamily="34" charset="0"/>
              </a:rPr>
            </a:br>
            <a:endParaRPr lang="en-US">
              <a:latin typeface="Arial" panose="020B0604020202020204" pitchFamily="34" charset="0"/>
              <a:cs typeface="Arial" panose="020B0604020202020204" pitchFamily="34" charset="0"/>
            </a:endParaRPr>
          </a:p>
        </p:txBody>
      </p:sp>
      <p:sp>
        <p:nvSpPr>
          <p:cNvPr id="7" name="Rectangle 6"/>
          <p:cNvSpPr/>
          <p:nvPr/>
        </p:nvSpPr>
        <p:spPr>
          <a:xfrm>
            <a:off x="1444661" y="4794566"/>
            <a:ext cx="1638590" cy="400110"/>
          </a:xfrm>
          <a:prstGeom prst="rect">
            <a:avLst/>
          </a:prstGeom>
        </p:spPr>
        <p:txBody>
          <a:bodyPr wrap="none">
            <a:spAutoFit/>
          </a:bodyPr>
          <a:lstStyle/>
          <a:p>
            <a:r>
              <a:rPr lang="en-US" sz="2000" err="1">
                <a:latin typeface="Arial" panose="020B0604020202020204" pitchFamily="34" charset="0"/>
                <a:cs typeface="Arial" panose="020B0604020202020204" pitchFamily="34" charset="0"/>
              </a:rPr>
              <a:t>Ảnh</a:t>
            </a:r>
            <a:r>
              <a:rPr lang="en-US" sz="2000">
                <a:latin typeface="Arial" panose="020B0604020202020204" pitchFamily="34" charset="0"/>
                <a:cs typeface="Arial" panose="020B0604020202020204" pitchFamily="34" charset="0"/>
              </a:rPr>
              <a:t> ban </a:t>
            </a:r>
            <a:r>
              <a:rPr lang="en-US" sz="2000" err="1">
                <a:latin typeface="Arial" panose="020B0604020202020204" pitchFamily="34" charset="0"/>
                <a:cs typeface="Arial" panose="020B0604020202020204" pitchFamily="34" charset="0"/>
              </a:rPr>
              <a:t>đầu</a:t>
            </a:r>
            <a:endParaRPr lang="en-US" sz="200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A3AA06E3-8F84-570B-2D8B-916BD2A1A1D4}"/>
              </a:ext>
            </a:extLst>
          </p:cNvPr>
          <p:cNvSpPr txBox="1"/>
          <p:nvPr/>
        </p:nvSpPr>
        <p:spPr>
          <a:xfrm>
            <a:off x="351480" y="968849"/>
            <a:ext cx="7856376" cy="430887"/>
          </a:xfrm>
          <a:prstGeom prst="rect">
            <a:avLst/>
          </a:prstGeom>
          <a:noFill/>
        </p:spPr>
        <p:txBody>
          <a:bodyPr wrap="square" rtlCol="0">
            <a:spAutoFit/>
          </a:bodyPr>
          <a:lstStyle/>
          <a:p>
            <a:r>
              <a:rPr lang="en-US" sz="2200" b="1"/>
              <a:t>3.6 </a:t>
            </a:r>
            <a:r>
              <a:rPr lang="en-US" sz="2200" b="1" err="1"/>
              <a:t>Cân</a:t>
            </a:r>
            <a:r>
              <a:rPr lang="en-US" sz="2200" b="1"/>
              <a:t> </a:t>
            </a:r>
            <a:r>
              <a:rPr lang="en-US" sz="2200" b="1" err="1"/>
              <a:t>bằng</a:t>
            </a:r>
            <a:r>
              <a:rPr lang="en-US" sz="2200" b="1"/>
              <a:t> Histogram </a:t>
            </a:r>
          </a:p>
        </p:txBody>
      </p:sp>
      <p:sp>
        <p:nvSpPr>
          <p:cNvPr id="10" name="TextBox 9">
            <a:extLst>
              <a:ext uri="{FF2B5EF4-FFF2-40B4-BE49-F238E27FC236}">
                <a16:creationId xmlns:a16="http://schemas.microsoft.com/office/drawing/2014/main" id="{0D916745-7DBE-A715-966D-FF291481F7A6}"/>
              </a:ext>
            </a:extLst>
          </p:cNvPr>
          <p:cNvSpPr txBox="1"/>
          <p:nvPr/>
        </p:nvSpPr>
        <p:spPr>
          <a:xfrm>
            <a:off x="6060751" y="4800105"/>
            <a:ext cx="1796839" cy="369332"/>
          </a:xfrm>
          <a:prstGeom prst="rect">
            <a:avLst/>
          </a:prstGeom>
          <a:noFill/>
        </p:spPr>
        <p:txBody>
          <a:bodyPr wrap="none" rtlCol="0">
            <a:spAutoFit/>
          </a:bodyPr>
          <a:lstStyle/>
          <a:p>
            <a:r>
              <a:rPr lang="en-US" err="1"/>
              <a:t>Hàm</a:t>
            </a:r>
            <a:r>
              <a:rPr lang="en-US"/>
              <a:t> </a:t>
            </a:r>
            <a:r>
              <a:rPr lang="en-US" err="1"/>
              <a:t>tự</a:t>
            </a:r>
            <a:r>
              <a:rPr lang="en-US"/>
              <a:t> </a:t>
            </a:r>
            <a:r>
              <a:rPr lang="en-US" err="1"/>
              <a:t>xây</a:t>
            </a:r>
            <a:r>
              <a:rPr lang="en-US"/>
              <a:t> </a:t>
            </a:r>
            <a:r>
              <a:rPr lang="en-US" err="1"/>
              <a:t>dựng</a:t>
            </a:r>
            <a:endParaRPr lang="en-US"/>
          </a:p>
        </p:txBody>
      </p:sp>
      <p:pic>
        <p:nvPicPr>
          <p:cNvPr id="6" name="Picture 5">
            <a:extLst>
              <a:ext uri="{FF2B5EF4-FFF2-40B4-BE49-F238E27FC236}">
                <a16:creationId xmlns:a16="http://schemas.microsoft.com/office/drawing/2014/main" id="{DC54EE71-4B3A-0ED8-EA95-65DC70B276B1}"/>
              </a:ext>
            </a:extLst>
          </p:cNvPr>
          <p:cNvPicPr>
            <a:picLocks noChangeAspect="1"/>
          </p:cNvPicPr>
          <p:nvPr/>
        </p:nvPicPr>
        <p:blipFill>
          <a:blip r:embed="rId2"/>
          <a:stretch>
            <a:fillRect/>
          </a:stretch>
        </p:blipFill>
        <p:spPr>
          <a:xfrm>
            <a:off x="4808920" y="2048045"/>
            <a:ext cx="4100003" cy="2735971"/>
          </a:xfrm>
          <a:prstGeom prst="rect">
            <a:avLst/>
          </a:prstGeom>
        </p:spPr>
      </p:pic>
      <p:pic>
        <p:nvPicPr>
          <p:cNvPr id="11" name="Picture 10">
            <a:extLst>
              <a:ext uri="{FF2B5EF4-FFF2-40B4-BE49-F238E27FC236}">
                <a16:creationId xmlns:a16="http://schemas.microsoft.com/office/drawing/2014/main" id="{5F436945-9A7C-5A03-67CC-9CD4B30EF361}"/>
              </a:ext>
            </a:extLst>
          </p:cNvPr>
          <p:cNvPicPr>
            <a:picLocks noChangeAspect="1"/>
          </p:cNvPicPr>
          <p:nvPr/>
        </p:nvPicPr>
        <p:blipFill>
          <a:blip r:embed="rId3"/>
          <a:stretch>
            <a:fillRect/>
          </a:stretch>
        </p:blipFill>
        <p:spPr>
          <a:xfrm>
            <a:off x="351480" y="2049130"/>
            <a:ext cx="4133823" cy="2735970"/>
          </a:xfrm>
          <a:prstGeom prst="rect">
            <a:avLst/>
          </a:prstGeom>
        </p:spPr>
      </p:pic>
    </p:spTree>
    <p:extLst>
      <p:ext uri="{BB962C8B-B14F-4D97-AF65-F5344CB8AC3E}">
        <p14:creationId xmlns:p14="http://schemas.microsoft.com/office/powerpoint/2010/main" val="42585797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25</a:t>
            </a:fld>
            <a:endParaRPr lang="en-US"/>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a:latin typeface="Arial" panose="020B0604020202020204" pitchFamily="34" charset="0"/>
                <a:cs typeface="Arial" panose="020B0604020202020204" pitchFamily="34" charset="0"/>
              </a:rPr>
              <a:t>THANK YOU !</a:t>
            </a:r>
          </a:p>
        </p:txBody>
      </p:sp>
    </p:spTree>
    <p:extLst>
      <p:ext uri="{BB962C8B-B14F-4D97-AF65-F5344CB8AC3E}">
        <p14:creationId xmlns:p14="http://schemas.microsoft.com/office/powerpoint/2010/main" val="2830535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latin typeface="Arial" panose="020B0604020202020204" pitchFamily="34" charset="0"/>
                <a:cs typeface="Arial" panose="020B0604020202020204" pitchFamily="34" charset="0"/>
              </a:rPr>
              <a:pPr/>
              <a:t>3</a:t>
            </a:fld>
            <a:endParaRPr lang="en-US">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pPr algn="ctr"/>
            <a:r>
              <a:rPr lang="en-US" err="1">
                <a:latin typeface="Arial" panose="020B0604020202020204" pitchFamily="34" charset="0"/>
                <a:cs typeface="Arial" panose="020B0604020202020204" pitchFamily="34" charset="0"/>
              </a:rPr>
              <a:t>Phân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công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công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việc</a:t>
            </a:r>
            <a:endParaRPr lang="en-US">
              <a:latin typeface="Arial" panose="020B0604020202020204" pitchFamily="34" charset="0"/>
              <a:cs typeface="Arial" panose="020B0604020202020204" pitchFamily="34" charset="0"/>
            </a:endParaRPr>
          </a:p>
        </p:txBody>
      </p:sp>
      <p:graphicFrame>
        <p:nvGraphicFramePr>
          <p:cNvPr id="5" name="Table 6">
            <a:extLst>
              <a:ext uri="{FF2B5EF4-FFF2-40B4-BE49-F238E27FC236}">
                <a16:creationId xmlns:a16="http://schemas.microsoft.com/office/drawing/2014/main" id="{FE775FA6-2F09-F32B-4EEF-4B38349E32B4}"/>
              </a:ext>
            </a:extLst>
          </p:cNvPr>
          <p:cNvGraphicFramePr>
            <a:graphicFrameLocks noGrp="1"/>
          </p:cNvGraphicFramePr>
          <p:nvPr>
            <p:extLst>
              <p:ext uri="{D42A27DB-BD31-4B8C-83A1-F6EECF244321}">
                <p14:modId xmlns:p14="http://schemas.microsoft.com/office/powerpoint/2010/main" val="2827263687"/>
              </p:ext>
            </p:extLst>
          </p:nvPr>
        </p:nvGraphicFramePr>
        <p:xfrm>
          <a:off x="754625" y="1270492"/>
          <a:ext cx="7996983" cy="3774440"/>
        </p:xfrm>
        <a:graphic>
          <a:graphicData uri="http://schemas.openxmlformats.org/drawingml/2006/table">
            <a:tbl>
              <a:tblPr firstRow="1" bandRow="1">
                <a:tableStyleId>{5C22544A-7EE6-4342-B048-85BDC9FD1C3A}</a:tableStyleId>
              </a:tblPr>
              <a:tblGrid>
                <a:gridCol w="553065">
                  <a:extLst>
                    <a:ext uri="{9D8B030D-6E8A-4147-A177-3AD203B41FA5}">
                      <a16:colId xmlns:a16="http://schemas.microsoft.com/office/drawing/2014/main" val="3816400417"/>
                    </a:ext>
                  </a:extLst>
                </a:gridCol>
                <a:gridCol w="4778257">
                  <a:extLst>
                    <a:ext uri="{9D8B030D-6E8A-4147-A177-3AD203B41FA5}">
                      <a16:colId xmlns:a16="http://schemas.microsoft.com/office/drawing/2014/main" val="1868139421"/>
                    </a:ext>
                  </a:extLst>
                </a:gridCol>
                <a:gridCol w="2665661">
                  <a:extLst>
                    <a:ext uri="{9D8B030D-6E8A-4147-A177-3AD203B41FA5}">
                      <a16:colId xmlns:a16="http://schemas.microsoft.com/office/drawing/2014/main" val="132612905"/>
                    </a:ext>
                  </a:extLst>
                </a:gridCol>
              </a:tblGrid>
              <a:tr h="370840">
                <a:tc>
                  <a:txBody>
                    <a:bodyPr/>
                    <a:lstStyle/>
                    <a:p>
                      <a:r>
                        <a:rPr lang="en-US"/>
                        <a:t>STT</a:t>
                      </a:r>
                    </a:p>
                  </a:txBody>
                  <a:tcPr/>
                </a:tc>
                <a:tc>
                  <a:txBody>
                    <a:bodyPr/>
                    <a:lstStyle/>
                    <a:p>
                      <a:r>
                        <a:rPr lang="en-US" err="1"/>
                        <a:t>Nhiệm</a:t>
                      </a:r>
                      <a:r>
                        <a:rPr lang="en-US"/>
                        <a:t> </a:t>
                      </a:r>
                      <a:r>
                        <a:rPr lang="en-US" err="1"/>
                        <a:t>vụ</a:t>
                      </a:r>
                      <a:r>
                        <a:rPr lang="en-US"/>
                        <a:t> </a:t>
                      </a:r>
                    </a:p>
                  </a:txBody>
                  <a:tcPr/>
                </a:tc>
                <a:tc>
                  <a:txBody>
                    <a:bodyPr/>
                    <a:lstStyle/>
                    <a:p>
                      <a:r>
                        <a:rPr lang="en-US" err="1"/>
                        <a:t>Người</a:t>
                      </a:r>
                      <a:r>
                        <a:rPr lang="en-US"/>
                        <a:t> </a:t>
                      </a:r>
                      <a:r>
                        <a:rPr lang="en-US" err="1"/>
                        <a:t>thực</a:t>
                      </a:r>
                      <a:r>
                        <a:rPr lang="en-US"/>
                        <a:t> </a:t>
                      </a:r>
                      <a:r>
                        <a:rPr lang="en-US" err="1"/>
                        <a:t>hiện</a:t>
                      </a:r>
                      <a:endParaRPr lang="en-US"/>
                    </a:p>
                  </a:txBody>
                  <a:tcPr/>
                </a:tc>
                <a:extLst>
                  <a:ext uri="{0D108BD9-81ED-4DB2-BD59-A6C34878D82A}">
                    <a16:rowId xmlns:a16="http://schemas.microsoft.com/office/drawing/2014/main" val="3073505938"/>
                  </a:ext>
                </a:extLst>
              </a:tr>
              <a:tr h="370840">
                <a:tc>
                  <a:txBody>
                    <a:bodyPr/>
                    <a:lstStyle/>
                    <a:p>
                      <a:r>
                        <a:rPr lang="en-US"/>
                        <a:t>1</a:t>
                      </a:r>
                    </a:p>
                  </a:txBody>
                  <a:tcPr/>
                </a:tc>
                <a:tc>
                  <a:txBody>
                    <a:bodyPr/>
                    <a:lstStyle/>
                    <a:p>
                      <a:r>
                        <a:rPr lang="en-US" err="1"/>
                        <a:t>Tìm</a:t>
                      </a:r>
                      <a:r>
                        <a:rPr lang="en-US"/>
                        <a:t> </a:t>
                      </a:r>
                      <a:r>
                        <a:rPr lang="en-US" err="1"/>
                        <a:t>hiểu</a:t>
                      </a:r>
                      <a:r>
                        <a:rPr lang="en-US"/>
                        <a:t> </a:t>
                      </a:r>
                      <a:r>
                        <a:rPr lang="en-US" err="1"/>
                        <a:t>các</a:t>
                      </a:r>
                      <a:r>
                        <a:rPr lang="en-US"/>
                        <a:t> </a:t>
                      </a:r>
                      <a:r>
                        <a:rPr lang="en-US" err="1"/>
                        <a:t>bộ</a:t>
                      </a:r>
                      <a:r>
                        <a:rPr lang="en-US"/>
                        <a:t> </a:t>
                      </a:r>
                      <a:r>
                        <a:rPr lang="en-US" err="1"/>
                        <a:t>lọc</a:t>
                      </a:r>
                      <a:endParaRPr lang="en-US"/>
                    </a:p>
                  </a:txBody>
                  <a:tcPr/>
                </a:tc>
                <a:tc>
                  <a:txBody>
                    <a:bodyPr/>
                    <a:lstStyle/>
                    <a:p>
                      <a:r>
                        <a:rPr lang="en-US" err="1"/>
                        <a:t>Cả</a:t>
                      </a:r>
                      <a:r>
                        <a:rPr lang="en-US"/>
                        <a:t> </a:t>
                      </a:r>
                      <a:r>
                        <a:rPr lang="en-US" err="1"/>
                        <a:t>nhóm</a:t>
                      </a:r>
                      <a:endParaRPr lang="en-US"/>
                    </a:p>
                  </a:txBody>
                  <a:tcPr/>
                </a:tc>
                <a:extLst>
                  <a:ext uri="{0D108BD9-81ED-4DB2-BD59-A6C34878D82A}">
                    <a16:rowId xmlns:a16="http://schemas.microsoft.com/office/drawing/2014/main" val="3679956506"/>
                  </a:ext>
                </a:extLst>
              </a:tr>
              <a:tr h="370840">
                <a:tc>
                  <a:txBody>
                    <a:bodyPr/>
                    <a:lstStyle/>
                    <a:p>
                      <a:r>
                        <a:rPr lang="en-US"/>
                        <a:t>2</a:t>
                      </a:r>
                    </a:p>
                  </a:txBody>
                  <a:tcPr/>
                </a:tc>
                <a:tc>
                  <a:txBody>
                    <a:bodyPr/>
                    <a:lstStyle/>
                    <a:p>
                      <a:r>
                        <a:rPr lang="en-US" err="1"/>
                        <a:t>Xây</a:t>
                      </a:r>
                      <a:r>
                        <a:rPr lang="en-US"/>
                        <a:t> </a:t>
                      </a:r>
                      <a:r>
                        <a:rPr lang="en-US" err="1"/>
                        <a:t>dựng</a:t>
                      </a:r>
                      <a:r>
                        <a:rPr lang="en-US"/>
                        <a:t> </a:t>
                      </a:r>
                      <a:r>
                        <a:rPr lang="en-US" err="1"/>
                        <a:t>bộ</a:t>
                      </a:r>
                      <a:r>
                        <a:rPr lang="en-US"/>
                        <a:t> </a:t>
                      </a:r>
                      <a:r>
                        <a:rPr lang="en-US" err="1"/>
                        <a:t>lọc</a:t>
                      </a:r>
                      <a:r>
                        <a:rPr lang="en-US"/>
                        <a:t> Sobel</a:t>
                      </a:r>
                    </a:p>
                  </a:txBody>
                  <a:tcPr/>
                </a:tc>
                <a:tc>
                  <a:txBody>
                    <a:bodyPr/>
                    <a:lstStyle/>
                    <a:p>
                      <a:r>
                        <a:rPr lang="en-US"/>
                        <a:t>Nguyễn Huy Nam</a:t>
                      </a:r>
                    </a:p>
                  </a:txBody>
                  <a:tcPr/>
                </a:tc>
                <a:extLst>
                  <a:ext uri="{0D108BD9-81ED-4DB2-BD59-A6C34878D82A}">
                    <a16:rowId xmlns:a16="http://schemas.microsoft.com/office/drawing/2014/main" val="557093581"/>
                  </a:ext>
                </a:extLst>
              </a:tr>
              <a:tr h="370840">
                <a:tc>
                  <a:txBody>
                    <a:bodyPr/>
                    <a:lstStyle/>
                    <a:p>
                      <a:r>
                        <a:rPr lang="en-US"/>
                        <a:t>3</a:t>
                      </a:r>
                    </a:p>
                  </a:txBody>
                  <a:tcPr/>
                </a:tc>
                <a:tc>
                  <a:txBody>
                    <a:bodyPr/>
                    <a:lstStyle/>
                    <a:p>
                      <a:r>
                        <a:rPr lang="en-US" err="1"/>
                        <a:t>Xây</a:t>
                      </a:r>
                      <a:r>
                        <a:rPr lang="en-US"/>
                        <a:t> </a:t>
                      </a:r>
                      <a:r>
                        <a:rPr lang="en-US" err="1"/>
                        <a:t>dựng</a:t>
                      </a:r>
                      <a:r>
                        <a:rPr lang="en-US"/>
                        <a:t> </a:t>
                      </a:r>
                      <a:r>
                        <a:rPr lang="en-US" err="1"/>
                        <a:t>bộ</a:t>
                      </a:r>
                      <a:r>
                        <a:rPr lang="en-US"/>
                        <a:t> </a:t>
                      </a:r>
                      <a:r>
                        <a:rPr lang="en-US" err="1"/>
                        <a:t>lọc</a:t>
                      </a:r>
                      <a:r>
                        <a:rPr lang="en-US"/>
                        <a:t> Laplacian</a:t>
                      </a:r>
                    </a:p>
                  </a:txBody>
                  <a:tcPr/>
                </a:tc>
                <a:tc>
                  <a:txBody>
                    <a:bodyPr/>
                    <a:lstStyle/>
                    <a:p>
                      <a:r>
                        <a:rPr lang="en-US" err="1"/>
                        <a:t>Phạm</a:t>
                      </a:r>
                      <a:r>
                        <a:rPr lang="en-US"/>
                        <a:t> </a:t>
                      </a:r>
                      <a:r>
                        <a:rPr lang="en-US" err="1"/>
                        <a:t>Ngọc</a:t>
                      </a:r>
                      <a:r>
                        <a:rPr lang="en-US"/>
                        <a:t> </a:t>
                      </a:r>
                      <a:r>
                        <a:rPr lang="en-US" err="1"/>
                        <a:t>Lâm</a:t>
                      </a:r>
                      <a:endParaRPr lang="en-US"/>
                    </a:p>
                  </a:txBody>
                  <a:tcPr/>
                </a:tc>
                <a:extLst>
                  <a:ext uri="{0D108BD9-81ED-4DB2-BD59-A6C34878D82A}">
                    <a16:rowId xmlns:a16="http://schemas.microsoft.com/office/drawing/2014/main" val="3945000910"/>
                  </a:ext>
                </a:extLst>
              </a:tr>
              <a:tr h="370840">
                <a:tc>
                  <a:txBody>
                    <a:bodyPr/>
                    <a:lstStyle/>
                    <a:p>
                      <a:r>
                        <a:rPr lang="en-US"/>
                        <a:t>4</a:t>
                      </a:r>
                    </a:p>
                  </a:txBody>
                  <a:tcPr/>
                </a:tc>
                <a:tc>
                  <a:txBody>
                    <a:bodyPr/>
                    <a:lstStyle/>
                    <a:p>
                      <a:r>
                        <a:rPr lang="en-US" err="1"/>
                        <a:t>Xây</a:t>
                      </a:r>
                      <a:r>
                        <a:rPr lang="en-US"/>
                        <a:t> </a:t>
                      </a:r>
                      <a:r>
                        <a:rPr lang="en-US" err="1"/>
                        <a:t>dựng</a:t>
                      </a:r>
                      <a:r>
                        <a:rPr lang="en-US"/>
                        <a:t> </a:t>
                      </a:r>
                      <a:r>
                        <a:rPr lang="en-US" err="1"/>
                        <a:t>bộ</a:t>
                      </a:r>
                      <a:r>
                        <a:rPr lang="en-US"/>
                        <a:t> </a:t>
                      </a:r>
                      <a:r>
                        <a:rPr lang="en-US" err="1"/>
                        <a:t>lọc</a:t>
                      </a:r>
                      <a:r>
                        <a:rPr lang="en-US"/>
                        <a:t> gaussian, </a:t>
                      </a:r>
                      <a:r>
                        <a:rPr lang="en-US" err="1"/>
                        <a:t>trung</a:t>
                      </a:r>
                      <a:r>
                        <a:rPr lang="en-US"/>
                        <a:t> </a:t>
                      </a:r>
                      <a:r>
                        <a:rPr lang="en-US" err="1"/>
                        <a:t>vị</a:t>
                      </a:r>
                      <a:r>
                        <a:rPr lang="en-US"/>
                        <a:t>, </a:t>
                      </a:r>
                      <a:r>
                        <a:rPr lang="en-US" err="1"/>
                        <a:t>trung</a:t>
                      </a:r>
                      <a:r>
                        <a:rPr lang="en-US"/>
                        <a:t> </a:t>
                      </a:r>
                      <a:r>
                        <a:rPr lang="en-US" err="1"/>
                        <a:t>bình</a:t>
                      </a:r>
                      <a:r>
                        <a:rPr lang="en-US"/>
                        <a:t>, </a:t>
                      </a:r>
                      <a:r>
                        <a:rPr lang="en-US" err="1"/>
                        <a:t>trung</a:t>
                      </a:r>
                      <a:r>
                        <a:rPr lang="en-US"/>
                        <a:t> </a:t>
                      </a:r>
                      <a:r>
                        <a:rPr lang="en-US" err="1"/>
                        <a:t>vị</a:t>
                      </a:r>
                      <a:endParaRPr lang="en-US"/>
                    </a:p>
                  </a:txBody>
                  <a:tcPr/>
                </a:tc>
                <a:tc>
                  <a:txBody>
                    <a:bodyPr/>
                    <a:lstStyle/>
                    <a:p>
                      <a:r>
                        <a:rPr lang="en-US"/>
                        <a:t>Lê Quang </a:t>
                      </a:r>
                      <a:r>
                        <a:rPr lang="en-US" err="1"/>
                        <a:t>Hưng</a:t>
                      </a:r>
                      <a:endParaRPr lang="en-US"/>
                    </a:p>
                  </a:txBody>
                  <a:tcPr/>
                </a:tc>
                <a:extLst>
                  <a:ext uri="{0D108BD9-81ED-4DB2-BD59-A6C34878D82A}">
                    <a16:rowId xmlns:a16="http://schemas.microsoft.com/office/drawing/2014/main" val="2283129195"/>
                  </a:ext>
                </a:extLst>
              </a:tr>
              <a:tr h="370840">
                <a:tc>
                  <a:txBody>
                    <a:bodyPr/>
                    <a:lstStyle/>
                    <a:p>
                      <a:r>
                        <a:rPr lang="en-US"/>
                        <a:t>5</a:t>
                      </a:r>
                    </a:p>
                  </a:txBody>
                  <a:tcPr/>
                </a:tc>
                <a:tc>
                  <a:txBody>
                    <a:bodyPr/>
                    <a:lstStyle/>
                    <a:p>
                      <a:r>
                        <a:rPr lang="en-US" err="1"/>
                        <a:t>Xây</a:t>
                      </a:r>
                      <a:r>
                        <a:rPr lang="en-US"/>
                        <a:t> </a:t>
                      </a:r>
                      <a:r>
                        <a:rPr lang="en-US" err="1"/>
                        <a:t>dựng</a:t>
                      </a:r>
                      <a:r>
                        <a:rPr lang="en-US"/>
                        <a:t> </a:t>
                      </a:r>
                      <a:r>
                        <a:rPr lang="en-US" err="1"/>
                        <a:t>giao</a:t>
                      </a:r>
                      <a:r>
                        <a:rPr lang="en-US"/>
                        <a:t> </a:t>
                      </a:r>
                      <a:r>
                        <a:rPr lang="en-US" err="1"/>
                        <a:t>diện</a:t>
                      </a:r>
                      <a:endParaRPr lang="en-US"/>
                    </a:p>
                  </a:txBody>
                  <a:tcPr/>
                </a:tc>
                <a:tc>
                  <a:txBody>
                    <a:bodyPr/>
                    <a:lstStyle/>
                    <a:p>
                      <a:r>
                        <a:rPr lang="en-US" err="1"/>
                        <a:t>Phạm</a:t>
                      </a:r>
                      <a:r>
                        <a:rPr lang="en-US"/>
                        <a:t> </a:t>
                      </a:r>
                      <a:r>
                        <a:rPr lang="en-US" err="1"/>
                        <a:t>Ngọc</a:t>
                      </a:r>
                      <a:r>
                        <a:rPr lang="en-US"/>
                        <a:t> </a:t>
                      </a:r>
                      <a:r>
                        <a:rPr lang="en-US" err="1"/>
                        <a:t>Lâm</a:t>
                      </a:r>
                      <a:endParaRPr lang="en-US"/>
                    </a:p>
                  </a:txBody>
                  <a:tcPr/>
                </a:tc>
                <a:extLst>
                  <a:ext uri="{0D108BD9-81ED-4DB2-BD59-A6C34878D82A}">
                    <a16:rowId xmlns:a16="http://schemas.microsoft.com/office/drawing/2014/main" val="1448311212"/>
                  </a:ext>
                </a:extLst>
              </a:tr>
              <a:tr h="370840">
                <a:tc>
                  <a:txBody>
                    <a:bodyPr/>
                    <a:lstStyle/>
                    <a:p>
                      <a:r>
                        <a:rPr lang="en-US"/>
                        <a:t>6</a:t>
                      </a:r>
                    </a:p>
                  </a:txBody>
                  <a:tcPr/>
                </a:tc>
                <a:tc>
                  <a:txBody>
                    <a:bodyPr/>
                    <a:lstStyle/>
                    <a:p>
                      <a:r>
                        <a:rPr lang="en-US" err="1"/>
                        <a:t>Làm</a:t>
                      </a:r>
                      <a:r>
                        <a:rPr lang="en-US"/>
                        <a:t> slide</a:t>
                      </a:r>
                    </a:p>
                  </a:txBody>
                  <a:tcPr/>
                </a:tc>
                <a:tc>
                  <a:txBody>
                    <a:bodyPr/>
                    <a:lstStyle/>
                    <a:p>
                      <a:r>
                        <a:rPr lang="en-US"/>
                        <a:t>Nguyễn </a:t>
                      </a:r>
                      <a:r>
                        <a:rPr lang="en-US" err="1"/>
                        <a:t>Thị</a:t>
                      </a:r>
                      <a:r>
                        <a:rPr lang="en-US"/>
                        <a:t> </a:t>
                      </a:r>
                      <a:r>
                        <a:rPr lang="en-US" err="1"/>
                        <a:t>Vân</a:t>
                      </a:r>
                      <a:r>
                        <a:rPr lang="en-US"/>
                        <a:t> Anh, Nguyễn Huy Nam</a:t>
                      </a:r>
                    </a:p>
                  </a:txBody>
                  <a:tcPr/>
                </a:tc>
                <a:extLst>
                  <a:ext uri="{0D108BD9-81ED-4DB2-BD59-A6C34878D82A}">
                    <a16:rowId xmlns:a16="http://schemas.microsoft.com/office/drawing/2014/main" val="3620601575"/>
                  </a:ext>
                </a:extLst>
              </a:tr>
              <a:tr h="370840">
                <a:tc>
                  <a:txBody>
                    <a:bodyPr/>
                    <a:lstStyle/>
                    <a:p>
                      <a:r>
                        <a:rPr lang="en-US"/>
                        <a:t>7</a:t>
                      </a:r>
                    </a:p>
                  </a:txBody>
                  <a:tcPr/>
                </a:tc>
                <a:tc>
                  <a:txBody>
                    <a:bodyPr/>
                    <a:lstStyle/>
                    <a:p>
                      <a:r>
                        <a:rPr lang="en-US" err="1"/>
                        <a:t>Làm</a:t>
                      </a:r>
                      <a:r>
                        <a:rPr lang="en-US"/>
                        <a:t> </a:t>
                      </a:r>
                      <a:r>
                        <a:rPr lang="en-US" err="1"/>
                        <a:t>báo</a:t>
                      </a:r>
                      <a:r>
                        <a:rPr lang="en-US"/>
                        <a:t> </a:t>
                      </a:r>
                      <a:r>
                        <a:rPr lang="en-US" err="1"/>
                        <a:t>cáo</a:t>
                      </a:r>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Nguyễn </a:t>
                      </a:r>
                      <a:r>
                        <a:rPr lang="en-US" err="1"/>
                        <a:t>Thị</a:t>
                      </a:r>
                      <a:r>
                        <a:rPr lang="en-US"/>
                        <a:t> </a:t>
                      </a:r>
                      <a:r>
                        <a:rPr lang="en-US" err="1"/>
                        <a:t>Vân</a:t>
                      </a:r>
                      <a:r>
                        <a:rPr lang="en-US"/>
                        <a:t> Anh, Nguyễn Huy Nam</a:t>
                      </a:r>
                    </a:p>
                  </a:txBody>
                  <a:tcPr/>
                </a:tc>
                <a:extLst>
                  <a:ext uri="{0D108BD9-81ED-4DB2-BD59-A6C34878D82A}">
                    <a16:rowId xmlns:a16="http://schemas.microsoft.com/office/drawing/2014/main" val="4260141330"/>
                  </a:ext>
                </a:extLst>
              </a:tr>
            </a:tbl>
          </a:graphicData>
        </a:graphic>
      </p:graphicFrame>
    </p:spTree>
    <p:extLst>
      <p:ext uri="{BB962C8B-B14F-4D97-AF65-F5344CB8AC3E}">
        <p14:creationId xmlns:p14="http://schemas.microsoft.com/office/powerpoint/2010/main" val="1373869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EA0BE3B-158A-4EDF-80DC-E394A0D1600F}" type="slidenum">
              <a:rPr lang="en-US" smtClean="0">
                <a:latin typeface="Arial" panose="020B0604020202020204" pitchFamily="34" charset="0"/>
                <a:cs typeface="Arial" panose="020B0604020202020204" pitchFamily="34" charset="0"/>
              </a:rPr>
              <a:pPr/>
              <a:t>4</a:t>
            </a:fld>
            <a:endParaRPr lang="en-US">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r>
              <a:rPr lang="en-US" err="1">
                <a:latin typeface="Arial" panose="020B0604020202020204" pitchFamily="34" charset="0"/>
                <a:cs typeface="Arial" panose="020B0604020202020204" pitchFamily="34" charset="0"/>
              </a:rPr>
              <a:t>Nội</a:t>
            </a:r>
            <a:r>
              <a:rPr lang="en-US">
                <a:latin typeface="Arial" panose="020B0604020202020204" pitchFamily="34" charset="0"/>
                <a:cs typeface="Arial" panose="020B0604020202020204" pitchFamily="34" charset="0"/>
              </a:rPr>
              <a:t> dung </a:t>
            </a:r>
            <a:r>
              <a:rPr lang="en-US" err="1">
                <a:latin typeface="Arial" panose="020B0604020202020204" pitchFamily="34" charset="0"/>
                <a:cs typeface="Arial" panose="020B0604020202020204" pitchFamily="34" charset="0"/>
              </a:rPr>
              <a:t>báo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cáo</a:t>
            </a:r>
            <a:r>
              <a:rPr lang="en-US">
                <a:latin typeface="Arial" panose="020B0604020202020204" pitchFamily="34" charset="0"/>
                <a:cs typeface="Arial" panose="020B0604020202020204" pitchFamily="34" charset="0"/>
              </a:rPr>
              <a:t> </a:t>
            </a:r>
          </a:p>
        </p:txBody>
      </p:sp>
      <p:sp>
        <p:nvSpPr>
          <p:cNvPr id="5" name="Rectangle 4"/>
          <p:cNvSpPr/>
          <p:nvPr/>
        </p:nvSpPr>
        <p:spPr>
          <a:xfrm>
            <a:off x="743915" y="2161638"/>
            <a:ext cx="3742841" cy="76716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Arial" panose="020B0604020202020204" pitchFamily="34" charset="0"/>
                <a:cs typeface="Arial" panose="020B0604020202020204" pitchFamily="34" charset="0"/>
              </a:rPr>
              <a:t>1.GIỚI VỀ CÁC BỘ LỌC</a:t>
            </a:r>
          </a:p>
        </p:txBody>
      </p:sp>
      <p:sp>
        <p:nvSpPr>
          <p:cNvPr id="8" name="Rectangle 7"/>
          <p:cNvSpPr/>
          <p:nvPr/>
        </p:nvSpPr>
        <p:spPr>
          <a:xfrm>
            <a:off x="743916" y="3361234"/>
            <a:ext cx="3742841" cy="782664"/>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Arial" panose="020B0604020202020204" pitchFamily="34" charset="0"/>
                <a:cs typeface="Arial" panose="020B0604020202020204" pitchFamily="34" charset="0"/>
              </a:rPr>
              <a:t>2. KẾT QUẢ &amp; ĐÁNH GIÁ</a:t>
            </a:r>
          </a:p>
        </p:txBody>
      </p:sp>
      <p:pic>
        <p:nvPicPr>
          <p:cNvPr id="10" name="Picture 2" descr="Content Isometric Images | Free Vectors, Stock Photos &amp; PSD">
            <a:extLst>
              <a:ext uri="{FF2B5EF4-FFF2-40B4-BE49-F238E27FC236}">
                <a16:creationId xmlns:a16="http://schemas.microsoft.com/office/drawing/2014/main" id="{7C3B9836-3E66-22DD-A9A2-5124BAB5FD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45"/>
          <a:stretch/>
        </p:blipFill>
        <p:spPr bwMode="auto">
          <a:xfrm>
            <a:off x="4572000" y="829266"/>
            <a:ext cx="4458932" cy="4843746"/>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9095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latin typeface="Arial" panose="020B0604020202020204" pitchFamily="34" charset="0"/>
                <a:cs typeface="Arial" panose="020B0604020202020204" pitchFamily="34" charset="0"/>
              </a:rPr>
              <a:pPr/>
              <a:t>5</a:t>
            </a:fld>
            <a:endParaRPr lang="en-US">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err="1">
                <a:latin typeface="Arial" panose="020B0604020202020204" pitchFamily="34" charset="0"/>
                <a:cs typeface="Arial" panose="020B0604020202020204" pitchFamily="34" charset="0"/>
              </a:rPr>
              <a:t>Lý</a:t>
            </a:r>
            <a:r>
              <a:rPr lang="en-US">
                <a:latin typeface="Arial" panose="020B0604020202020204" pitchFamily="34" charset="0"/>
                <a:cs typeface="Arial" panose="020B0604020202020204" pitchFamily="34" charset="0"/>
              </a:rPr>
              <a:t> do </a:t>
            </a:r>
            <a:r>
              <a:rPr lang="en-US" err="1">
                <a:latin typeface="Arial" panose="020B0604020202020204" pitchFamily="34" charset="0"/>
                <a:cs typeface="Arial" panose="020B0604020202020204" pitchFamily="34" charset="0"/>
              </a:rPr>
              <a:t>chọn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đề</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tài</a:t>
            </a:r>
            <a:r>
              <a:rPr lang="en-US">
                <a:latin typeface="Arial" panose="020B0604020202020204" pitchFamily="34" charset="0"/>
                <a:cs typeface="Arial" panose="020B0604020202020204" pitchFamily="34" charset="0"/>
              </a:rPr>
              <a:t> </a:t>
            </a:r>
          </a:p>
        </p:txBody>
      </p:sp>
      <p:sp>
        <p:nvSpPr>
          <p:cNvPr id="4" name="Content Placeholder 3"/>
          <p:cNvSpPr>
            <a:spLocks noGrp="1"/>
          </p:cNvSpPr>
          <p:nvPr>
            <p:ph sz="quarter" idx="13"/>
          </p:nvPr>
        </p:nvSpPr>
        <p:spPr>
          <a:xfrm>
            <a:off x="542553" y="1040089"/>
            <a:ext cx="8366370" cy="4309880"/>
          </a:xfrm>
        </p:spPr>
        <p:txBody>
          <a:bodyPr lIns="91440" tIns="45720" rIns="91440" bIns="45720" anchor="t"/>
          <a:lstStyle/>
          <a:p>
            <a:pPr marL="0" indent="0" algn="just">
              <a:buNone/>
            </a:pPr>
            <a:endParaRPr lang="en-US" sz="2400">
              <a:latin typeface="Arial" panose="020B0604020202020204" pitchFamily="34" charset="0"/>
              <a:cs typeface="Arial" panose="020B0604020202020204" pitchFamily="34" charset="0"/>
            </a:endParaRPr>
          </a:p>
          <a:p>
            <a:pPr algn="just">
              <a:buFont typeface="Wingdings" panose="05000000000000000000" pitchFamily="2" charset="2"/>
              <a:buChar char="v"/>
            </a:pPr>
            <a:r>
              <a:rPr lang="en-US" sz="2400" err="1">
                <a:latin typeface="Arial" panose="020B0604020202020204" pitchFamily="34" charset="0"/>
                <a:ea typeface="Lato"/>
                <a:cs typeface="Arial" panose="020B0604020202020204" pitchFamily="34" charset="0"/>
              </a:rPr>
              <a:t>Đây</a:t>
            </a:r>
            <a:r>
              <a:rPr lang="en-US" sz="2400">
                <a:latin typeface="Arial" panose="020B0604020202020204" pitchFamily="34" charset="0"/>
                <a:ea typeface="Lato"/>
                <a:cs typeface="Arial" panose="020B0604020202020204" pitchFamily="34" charset="0"/>
              </a:rPr>
              <a:t> </a:t>
            </a:r>
            <a:r>
              <a:rPr lang="en-US" sz="2400" err="1">
                <a:latin typeface="Arial" panose="020B0604020202020204" pitchFamily="34" charset="0"/>
                <a:ea typeface="Lato"/>
                <a:cs typeface="Arial" panose="020B0604020202020204" pitchFamily="34" charset="0"/>
              </a:rPr>
              <a:t>là</a:t>
            </a:r>
            <a:r>
              <a:rPr lang="en-US" sz="2400">
                <a:latin typeface="Arial" panose="020B0604020202020204" pitchFamily="34" charset="0"/>
                <a:ea typeface="Lato"/>
                <a:cs typeface="Arial" panose="020B0604020202020204" pitchFamily="34" charset="0"/>
              </a:rPr>
              <a:t> </a:t>
            </a:r>
            <a:r>
              <a:rPr lang="en-US" sz="2400" err="1">
                <a:latin typeface="Arial" panose="020B0604020202020204" pitchFamily="34" charset="0"/>
                <a:ea typeface="Lato"/>
                <a:cs typeface="Arial" panose="020B0604020202020204" pitchFamily="34" charset="0"/>
              </a:rPr>
              <a:t>một</a:t>
            </a:r>
            <a:r>
              <a:rPr lang="en-US" sz="2400">
                <a:latin typeface="Arial" panose="020B0604020202020204" pitchFamily="34" charset="0"/>
                <a:ea typeface="Lato"/>
                <a:cs typeface="Arial" panose="020B0604020202020204" pitchFamily="34" charset="0"/>
              </a:rPr>
              <a:t> </a:t>
            </a:r>
            <a:r>
              <a:rPr lang="en-US" sz="2400" err="1">
                <a:latin typeface="Arial" panose="020B0604020202020204" pitchFamily="34" charset="0"/>
                <a:ea typeface="Lato"/>
                <a:cs typeface="Arial" panose="020B0604020202020204" pitchFamily="34" charset="0"/>
              </a:rPr>
              <a:t>đề</a:t>
            </a:r>
            <a:r>
              <a:rPr lang="en-US" sz="2400">
                <a:latin typeface="Arial" panose="020B0604020202020204" pitchFamily="34" charset="0"/>
                <a:ea typeface="Lato"/>
                <a:cs typeface="Arial" panose="020B0604020202020204" pitchFamily="34" charset="0"/>
              </a:rPr>
              <a:t> </a:t>
            </a:r>
            <a:r>
              <a:rPr lang="en-US" sz="2400" err="1">
                <a:latin typeface="Arial" panose="020B0604020202020204" pitchFamily="34" charset="0"/>
                <a:ea typeface="Lato"/>
                <a:cs typeface="Arial" panose="020B0604020202020204" pitchFamily="34" charset="0"/>
              </a:rPr>
              <a:t>tài</a:t>
            </a:r>
            <a:r>
              <a:rPr lang="en-US" sz="2400">
                <a:latin typeface="Arial" panose="020B0604020202020204" pitchFamily="34" charset="0"/>
                <a:ea typeface="Lato"/>
                <a:cs typeface="Arial" panose="020B0604020202020204" pitchFamily="34" charset="0"/>
              </a:rPr>
              <a:t> hay</a:t>
            </a:r>
          </a:p>
          <a:p>
            <a:pPr algn="just">
              <a:buFont typeface="Wingdings" panose="05000000000000000000" pitchFamily="2" charset="2"/>
              <a:buChar char="v"/>
            </a:pPr>
            <a:r>
              <a:rPr lang="en-US" sz="2400" err="1">
                <a:latin typeface="Arial" panose="020B0604020202020204" pitchFamily="34" charset="0"/>
                <a:ea typeface="Lato"/>
                <a:cs typeface="Arial" panose="020B0604020202020204" pitchFamily="34" charset="0"/>
              </a:rPr>
              <a:t>Ứng</a:t>
            </a:r>
            <a:r>
              <a:rPr lang="en-US" sz="2400">
                <a:latin typeface="Arial" panose="020B0604020202020204" pitchFamily="34" charset="0"/>
                <a:ea typeface="Lato"/>
                <a:cs typeface="Arial" panose="020B0604020202020204" pitchFamily="34" charset="0"/>
              </a:rPr>
              <a:t> </a:t>
            </a:r>
            <a:r>
              <a:rPr lang="en-US" sz="2400" err="1">
                <a:latin typeface="Arial" panose="020B0604020202020204" pitchFamily="34" charset="0"/>
                <a:ea typeface="Lato"/>
                <a:cs typeface="Arial" panose="020B0604020202020204" pitchFamily="34" charset="0"/>
              </a:rPr>
              <a:t>dụng</a:t>
            </a:r>
            <a:r>
              <a:rPr lang="en-US" sz="2400">
                <a:latin typeface="Arial" panose="020B0604020202020204" pitchFamily="34" charset="0"/>
                <a:ea typeface="Lato"/>
                <a:cs typeface="Arial" panose="020B0604020202020204" pitchFamily="34" charset="0"/>
              </a:rPr>
              <a:t> </a:t>
            </a:r>
            <a:r>
              <a:rPr lang="en-US" sz="2400" err="1">
                <a:latin typeface="Arial" panose="020B0604020202020204" pitchFamily="34" charset="0"/>
                <a:ea typeface="Lato"/>
                <a:cs typeface="Arial" panose="020B0604020202020204" pitchFamily="34" charset="0"/>
              </a:rPr>
              <a:t>trong</a:t>
            </a:r>
            <a:r>
              <a:rPr lang="en-US" sz="2400">
                <a:latin typeface="Arial" panose="020B0604020202020204" pitchFamily="34" charset="0"/>
                <a:ea typeface="Lato"/>
                <a:cs typeface="Arial" panose="020B0604020202020204" pitchFamily="34" charset="0"/>
              </a:rPr>
              <a:t> </a:t>
            </a:r>
            <a:r>
              <a:rPr lang="en-US" sz="2400" err="1">
                <a:latin typeface="Arial" panose="020B0604020202020204" pitchFamily="34" charset="0"/>
                <a:ea typeface="Lato"/>
                <a:cs typeface="Arial" panose="020B0604020202020204" pitchFamily="34" charset="0"/>
              </a:rPr>
              <a:t>thực</a:t>
            </a:r>
            <a:r>
              <a:rPr lang="en-US" sz="2400">
                <a:latin typeface="Arial" panose="020B0604020202020204" pitchFamily="34" charset="0"/>
                <a:ea typeface="Lato"/>
                <a:cs typeface="Arial" panose="020B0604020202020204" pitchFamily="34" charset="0"/>
              </a:rPr>
              <a:t> </a:t>
            </a:r>
            <a:r>
              <a:rPr lang="en-US" sz="2400" err="1">
                <a:latin typeface="Arial" panose="020B0604020202020204" pitchFamily="34" charset="0"/>
                <a:ea typeface="Lato"/>
                <a:cs typeface="Arial" panose="020B0604020202020204" pitchFamily="34" charset="0"/>
              </a:rPr>
              <a:t>tiễn</a:t>
            </a:r>
            <a:r>
              <a:rPr lang="en-US" sz="2400">
                <a:latin typeface="Arial" panose="020B0604020202020204" pitchFamily="34" charset="0"/>
                <a:ea typeface="Lato"/>
                <a:cs typeface="Arial" panose="020B0604020202020204" pitchFamily="34" charset="0"/>
              </a:rPr>
              <a:t> </a:t>
            </a:r>
            <a:r>
              <a:rPr lang="en-US" sz="2400" err="1">
                <a:latin typeface="Arial" panose="020B0604020202020204" pitchFamily="34" charset="0"/>
                <a:ea typeface="Lato"/>
                <a:cs typeface="Arial" panose="020B0604020202020204" pitchFamily="34" charset="0"/>
              </a:rPr>
              <a:t>phổ</a:t>
            </a:r>
            <a:r>
              <a:rPr lang="en-US" sz="2400">
                <a:latin typeface="Arial" panose="020B0604020202020204" pitchFamily="34" charset="0"/>
                <a:ea typeface="Lato"/>
                <a:cs typeface="Arial" panose="020B0604020202020204" pitchFamily="34" charset="0"/>
              </a:rPr>
              <a:t> </a:t>
            </a:r>
            <a:r>
              <a:rPr lang="en-US" sz="2400" err="1">
                <a:latin typeface="Arial" panose="020B0604020202020204" pitchFamily="34" charset="0"/>
                <a:ea typeface="Lato"/>
                <a:cs typeface="Arial" panose="020B0604020202020204" pitchFamily="34" charset="0"/>
              </a:rPr>
              <a:t>biến</a:t>
            </a:r>
            <a:endParaRPr lang="en-US" sz="2400">
              <a:latin typeface="Arial" panose="020B0604020202020204" pitchFamily="34" charset="0"/>
              <a:ea typeface="Lato"/>
              <a:cs typeface="Arial" panose="020B0604020202020204" pitchFamily="34" charset="0"/>
            </a:endParaRPr>
          </a:p>
          <a:p>
            <a:pPr algn="just">
              <a:buFont typeface="Wingdings" panose="05000000000000000000" pitchFamily="2" charset="2"/>
              <a:buChar char="v"/>
            </a:pPr>
            <a:r>
              <a:rPr lang="en-US" sz="2400" err="1">
                <a:latin typeface="Arial" panose="020B0604020202020204" pitchFamily="34" charset="0"/>
                <a:ea typeface="Lato"/>
                <a:cs typeface="Arial" panose="020B0604020202020204" pitchFamily="34" charset="0"/>
              </a:rPr>
              <a:t>Hứng</a:t>
            </a:r>
            <a:r>
              <a:rPr lang="en-US" sz="2400">
                <a:latin typeface="Arial" panose="020B0604020202020204" pitchFamily="34" charset="0"/>
                <a:ea typeface="Lato"/>
                <a:cs typeface="Arial" panose="020B0604020202020204" pitchFamily="34" charset="0"/>
              </a:rPr>
              <a:t> </a:t>
            </a:r>
            <a:r>
              <a:rPr lang="en-US" sz="2400" err="1">
                <a:latin typeface="Arial" panose="020B0604020202020204" pitchFamily="34" charset="0"/>
                <a:ea typeface="Lato"/>
                <a:cs typeface="Arial" panose="020B0604020202020204" pitchFamily="34" charset="0"/>
              </a:rPr>
              <a:t>thú</a:t>
            </a:r>
            <a:r>
              <a:rPr lang="en-US" sz="2400">
                <a:latin typeface="Arial" panose="020B0604020202020204" pitchFamily="34" charset="0"/>
                <a:ea typeface="Lato"/>
                <a:cs typeface="Arial" panose="020B0604020202020204" pitchFamily="34" charset="0"/>
              </a:rPr>
              <a:t> </a:t>
            </a:r>
            <a:r>
              <a:rPr lang="en-US" sz="2400" err="1">
                <a:latin typeface="Arial" panose="020B0604020202020204" pitchFamily="34" charset="0"/>
                <a:ea typeface="Lato"/>
                <a:cs typeface="Arial" panose="020B0604020202020204" pitchFamily="34" charset="0"/>
              </a:rPr>
              <a:t>với</a:t>
            </a:r>
            <a:r>
              <a:rPr lang="en-US" sz="2400">
                <a:latin typeface="Arial" panose="020B0604020202020204" pitchFamily="34" charset="0"/>
                <a:ea typeface="Lato"/>
                <a:cs typeface="Arial" panose="020B0604020202020204" pitchFamily="34" charset="0"/>
              </a:rPr>
              <a:t> </a:t>
            </a:r>
            <a:r>
              <a:rPr lang="en-US" sz="2400" err="1">
                <a:latin typeface="Arial" panose="020B0604020202020204" pitchFamily="34" charset="0"/>
                <a:ea typeface="Lato"/>
                <a:cs typeface="Arial" panose="020B0604020202020204" pitchFamily="34" charset="0"/>
              </a:rPr>
              <a:t>các</a:t>
            </a:r>
            <a:r>
              <a:rPr lang="en-US" sz="2400">
                <a:latin typeface="Arial" panose="020B0604020202020204" pitchFamily="34" charset="0"/>
                <a:ea typeface="Lato"/>
                <a:cs typeface="Arial" panose="020B0604020202020204" pitchFamily="34" charset="0"/>
              </a:rPr>
              <a:t> </a:t>
            </a:r>
            <a:r>
              <a:rPr lang="en-US" sz="2400" err="1">
                <a:latin typeface="Arial" panose="020B0604020202020204" pitchFamily="34" charset="0"/>
                <a:ea typeface="Lato"/>
                <a:cs typeface="Arial" panose="020B0604020202020204" pitchFamily="34" charset="0"/>
              </a:rPr>
              <a:t>bộ</a:t>
            </a:r>
            <a:r>
              <a:rPr lang="en-US" sz="2400">
                <a:latin typeface="Arial" panose="020B0604020202020204" pitchFamily="34" charset="0"/>
                <a:ea typeface="Lato"/>
                <a:cs typeface="Arial" panose="020B0604020202020204" pitchFamily="34" charset="0"/>
              </a:rPr>
              <a:t> </a:t>
            </a:r>
            <a:r>
              <a:rPr lang="en-US" sz="2400" err="1">
                <a:latin typeface="Arial" panose="020B0604020202020204" pitchFamily="34" charset="0"/>
                <a:ea typeface="Lato"/>
                <a:cs typeface="Arial" panose="020B0604020202020204" pitchFamily="34" charset="0"/>
              </a:rPr>
              <a:t>lọc</a:t>
            </a:r>
            <a:r>
              <a:rPr lang="en-US" sz="2400">
                <a:latin typeface="Arial" panose="020B0604020202020204" pitchFamily="34" charset="0"/>
                <a:ea typeface="Lato"/>
                <a:cs typeface="Arial" panose="020B0604020202020204" pitchFamily="34" charset="0"/>
              </a:rPr>
              <a:t> </a:t>
            </a:r>
            <a:r>
              <a:rPr lang="en-US" sz="2400" err="1">
                <a:latin typeface="Arial" panose="020B0604020202020204" pitchFamily="34" charset="0"/>
                <a:ea typeface="Lato"/>
                <a:cs typeface="Arial" panose="020B0604020202020204" pitchFamily="34" charset="0"/>
              </a:rPr>
              <a:t>xử</a:t>
            </a:r>
            <a:r>
              <a:rPr lang="en-US" sz="2400">
                <a:latin typeface="Arial" panose="020B0604020202020204" pitchFamily="34" charset="0"/>
                <a:ea typeface="Lato"/>
                <a:cs typeface="Arial" panose="020B0604020202020204" pitchFamily="34" charset="0"/>
              </a:rPr>
              <a:t> </a:t>
            </a:r>
            <a:r>
              <a:rPr lang="en-US" sz="2400" err="1">
                <a:latin typeface="Arial" panose="020B0604020202020204" pitchFamily="34" charset="0"/>
                <a:ea typeface="Lato"/>
                <a:cs typeface="Arial" panose="020B0604020202020204" pitchFamily="34" charset="0"/>
              </a:rPr>
              <a:t>lý</a:t>
            </a:r>
            <a:r>
              <a:rPr lang="en-US" sz="2400">
                <a:latin typeface="Arial" panose="020B0604020202020204" pitchFamily="34" charset="0"/>
                <a:ea typeface="Lato"/>
                <a:cs typeface="Arial" panose="020B0604020202020204" pitchFamily="34" charset="0"/>
              </a:rPr>
              <a:t> </a:t>
            </a:r>
            <a:r>
              <a:rPr lang="en-US" sz="2400" err="1">
                <a:latin typeface="Arial" panose="020B0604020202020204" pitchFamily="34" charset="0"/>
                <a:ea typeface="Lato"/>
                <a:cs typeface="Arial" panose="020B0604020202020204" pitchFamily="34" charset="0"/>
              </a:rPr>
              <a:t>ảnh</a:t>
            </a:r>
            <a:endParaRPr lang="en-US" sz="2400">
              <a:latin typeface="Arial" panose="020B0604020202020204" pitchFamily="34" charset="0"/>
              <a:ea typeface="Lato"/>
              <a:cs typeface="Arial" panose="020B0604020202020204" pitchFamily="34" charset="0"/>
            </a:endParaRPr>
          </a:p>
          <a:p>
            <a:pPr algn="just">
              <a:buFont typeface="Wingdings" panose="05000000000000000000" pitchFamily="2" charset="2"/>
              <a:buChar char="v"/>
            </a:pPr>
            <a:r>
              <a:rPr lang="en-US" sz="2400" err="1">
                <a:latin typeface="Arial" panose="020B0604020202020204" pitchFamily="34" charset="0"/>
                <a:ea typeface="Lato"/>
                <a:cs typeface="Arial" panose="020B0604020202020204" pitchFamily="34" charset="0"/>
              </a:rPr>
              <a:t>Học</a:t>
            </a:r>
            <a:r>
              <a:rPr lang="en-US" sz="2400">
                <a:latin typeface="Arial" panose="020B0604020202020204" pitchFamily="34" charset="0"/>
                <a:ea typeface="Lato"/>
                <a:cs typeface="Arial" panose="020B0604020202020204" pitchFamily="34" charset="0"/>
              </a:rPr>
              <a:t> </a:t>
            </a:r>
            <a:r>
              <a:rPr lang="en-US" sz="2400" err="1">
                <a:latin typeface="Arial" panose="020B0604020202020204" pitchFamily="34" charset="0"/>
                <a:ea typeface="Lato"/>
                <a:cs typeface="Arial" panose="020B0604020202020204" pitchFamily="34" charset="0"/>
              </a:rPr>
              <a:t>hỏi</a:t>
            </a:r>
            <a:r>
              <a:rPr lang="en-US" sz="2400">
                <a:latin typeface="Arial" panose="020B0604020202020204" pitchFamily="34" charset="0"/>
                <a:ea typeface="Lato"/>
                <a:cs typeface="Arial" panose="020B0604020202020204" pitchFamily="34" charset="0"/>
              </a:rPr>
              <a:t> </a:t>
            </a:r>
            <a:r>
              <a:rPr lang="en-US" sz="2400" err="1">
                <a:latin typeface="Arial" panose="020B0604020202020204" pitchFamily="34" charset="0"/>
                <a:ea typeface="Lato"/>
                <a:cs typeface="Arial" panose="020B0604020202020204" pitchFamily="34" charset="0"/>
              </a:rPr>
              <a:t>tìm</a:t>
            </a:r>
            <a:r>
              <a:rPr lang="en-US" sz="2400">
                <a:latin typeface="Arial" panose="020B0604020202020204" pitchFamily="34" charset="0"/>
                <a:ea typeface="Lato"/>
                <a:cs typeface="Arial" panose="020B0604020202020204" pitchFamily="34" charset="0"/>
              </a:rPr>
              <a:t> </a:t>
            </a:r>
            <a:r>
              <a:rPr lang="en-US" sz="2400" err="1">
                <a:latin typeface="Arial" panose="020B0604020202020204" pitchFamily="34" charset="0"/>
                <a:ea typeface="Lato"/>
                <a:cs typeface="Arial" panose="020B0604020202020204" pitchFamily="34" charset="0"/>
              </a:rPr>
              <a:t>hiểu</a:t>
            </a:r>
            <a:r>
              <a:rPr lang="en-US" sz="2400">
                <a:latin typeface="Arial" panose="020B0604020202020204" pitchFamily="34" charset="0"/>
                <a:ea typeface="Lato"/>
                <a:cs typeface="Arial" panose="020B0604020202020204" pitchFamily="34" charset="0"/>
              </a:rPr>
              <a:t> </a:t>
            </a:r>
            <a:r>
              <a:rPr lang="en-US" sz="2400" err="1">
                <a:latin typeface="Arial" panose="020B0604020202020204" pitchFamily="34" charset="0"/>
                <a:ea typeface="Lato"/>
                <a:cs typeface="Arial" panose="020B0604020202020204" pitchFamily="34" charset="0"/>
              </a:rPr>
              <a:t>thêm</a:t>
            </a:r>
            <a:r>
              <a:rPr lang="en-US" sz="2400">
                <a:latin typeface="Arial" panose="020B0604020202020204" pitchFamily="34" charset="0"/>
                <a:ea typeface="Lato"/>
                <a:cs typeface="Arial" panose="020B0604020202020204" pitchFamily="34" charset="0"/>
              </a:rPr>
              <a:t> </a:t>
            </a:r>
            <a:r>
              <a:rPr lang="en-US" sz="2400" err="1">
                <a:latin typeface="Arial" panose="020B0604020202020204" pitchFamily="34" charset="0"/>
                <a:ea typeface="Lato"/>
                <a:cs typeface="Arial" panose="020B0604020202020204" pitchFamily="34" charset="0"/>
              </a:rPr>
              <a:t>các</a:t>
            </a:r>
            <a:r>
              <a:rPr lang="en-US" sz="2400">
                <a:latin typeface="Arial" panose="020B0604020202020204" pitchFamily="34" charset="0"/>
                <a:ea typeface="Lato"/>
                <a:cs typeface="Arial" panose="020B0604020202020204" pitchFamily="34" charset="0"/>
              </a:rPr>
              <a:t> </a:t>
            </a:r>
            <a:r>
              <a:rPr lang="en-US" sz="2400" err="1">
                <a:latin typeface="Arial" panose="020B0604020202020204" pitchFamily="34" charset="0"/>
                <a:ea typeface="Lato"/>
                <a:cs typeface="Arial" panose="020B0604020202020204" pitchFamily="34" charset="0"/>
              </a:rPr>
              <a:t>kiến</a:t>
            </a:r>
            <a:r>
              <a:rPr lang="en-US" sz="2400">
                <a:latin typeface="Arial" panose="020B0604020202020204" pitchFamily="34" charset="0"/>
                <a:ea typeface="Lato"/>
                <a:cs typeface="Arial" panose="020B0604020202020204" pitchFamily="34" charset="0"/>
              </a:rPr>
              <a:t> </a:t>
            </a:r>
            <a:r>
              <a:rPr lang="en-US" sz="2400" err="1">
                <a:latin typeface="Arial" panose="020B0604020202020204" pitchFamily="34" charset="0"/>
                <a:ea typeface="Lato"/>
                <a:cs typeface="Arial" panose="020B0604020202020204" pitchFamily="34" charset="0"/>
              </a:rPr>
              <a:t>thức</a:t>
            </a:r>
            <a:r>
              <a:rPr lang="en-US" sz="2400">
                <a:latin typeface="Arial" panose="020B0604020202020204" pitchFamily="34" charset="0"/>
                <a:ea typeface="Lato"/>
                <a:cs typeface="Arial" panose="020B0604020202020204" pitchFamily="34" charset="0"/>
              </a:rPr>
              <a:t> </a:t>
            </a:r>
            <a:r>
              <a:rPr lang="en-US" sz="2400" err="1">
                <a:latin typeface="Arial" panose="020B0604020202020204" pitchFamily="34" charset="0"/>
                <a:ea typeface="Lato"/>
                <a:cs typeface="Arial" panose="020B0604020202020204" pitchFamily="34" charset="0"/>
              </a:rPr>
              <a:t>chuyên</a:t>
            </a:r>
            <a:r>
              <a:rPr lang="en-US" sz="2400">
                <a:latin typeface="Arial" panose="020B0604020202020204" pitchFamily="34" charset="0"/>
                <a:ea typeface="Lato"/>
                <a:cs typeface="Arial" panose="020B0604020202020204" pitchFamily="34" charset="0"/>
              </a:rPr>
              <a:t> </a:t>
            </a:r>
            <a:r>
              <a:rPr lang="en-US" sz="2400" err="1">
                <a:latin typeface="Arial" panose="020B0604020202020204" pitchFamily="34" charset="0"/>
                <a:ea typeface="Lato"/>
                <a:cs typeface="Arial" panose="020B0604020202020204" pitchFamily="34" charset="0"/>
              </a:rPr>
              <a:t>sâu</a:t>
            </a:r>
            <a:r>
              <a:rPr lang="en-US" sz="2400">
                <a:latin typeface="Arial" panose="020B0604020202020204" pitchFamily="34" charset="0"/>
                <a:ea typeface="Lato"/>
                <a:cs typeface="Arial" panose="020B0604020202020204" pitchFamily="34" charset="0"/>
              </a:rPr>
              <a:t> </a:t>
            </a:r>
            <a:r>
              <a:rPr lang="en-US" sz="2400" err="1">
                <a:latin typeface="Arial" panose="020B0604020202020204" pitchFamily="34" charset="0"/>
                <a:ea typeface="Lato"/>
                <a:cs typeface="Arial" panose="020B0604020202020204" pitchFamily="34" charset="0"/>
              </a:rPr>
              <a:t>về</a:t>
            </a:r>
            <a:r>
              <a:rPr lang="en-US" sz="2400">
                <a:latin typeface="Arial" panose="020B0604020202020204" pitchFamily="34" charset="0"/>
                <a:ea typeface="Lato"/>
                <a:cs typeface="Arial" panose="020B0604020202020204" pitchFamily="34" charset="0"/>
              </a:rPr>
              <a:t> </a:t>
            </a:r>
            <a:r>
              <a:rPr lang="en-US" sz="2400" err="1">
                <a:latin typeface="Arial" panose="020B0604020202020204" pitchFamily="34" charset="0"/>
                <a:ea typeface="Lato"/>
                <a:cs typeface="Arial" panose="020B0604020202020204" pitchFamily="34" charset="0"/>
              </a:rPr>
              <a:t>các</a:t>
            </a:r>
            <a:r>
              <a:rPr lang="en-US" sz="2400">
                <a:latin typeface="Arial" panose="020B0604020202020204" pitchFamily="34" charset="0"/>
                <a:ea typeface="Lato"/>
                <a:cs typeface="Arial" panose="020B0604020202020204" pitchFamily="34" charset="0"/>
              </a:rPr>
              <a:t> </a:t>
            </a:r>
            <a:r>
              <a:rPr lang="en-US" sz="2400" err="1">
                <a:latin typeface="Arial" panose="020B0604020202020204" pitchFamily="34" charset="0"/>
                <a:ea typeface="Lato"/>
                <a:cs typeface="Arial" panose="020B0604020202020204" pitchFamily="34" charset="0"/>
              </a:rPr>
              <a:t>phương</a:t>
            </a:r>
            <a:r>
              <a:rPr lang="en-US" sz="2400">
                <a:latin typeface="Arial" panose="020B0604020202020204" pitchFamily="34" charset="0"/>
                <a:ea typeface="Lato"/>
                <a:cs typeface="Arial" panose="020B0604020202020204" pitchFamily="34" charset="0"/>
              </a:rPr>
              <a:t> </a:t>
            </a:r>
            <a:r>
              <a:rPr lang="en-US" sz="2400" err="1">
                <a:latin typeface="Arial" panose="020B0604020202020204" pitchFamily="34" charset="0"/>
                <a:ea typeface="Lato"/>
                <a:cs typeface="Arial" panose="020B0604020202020204" pitchFamily="34" charset="0"/>
              </a:rPr>
              <a:t>pháp</a:t>
            </a:r>
            <a:r>
              <a:rPr lang="en-US" sz="2400">
                <a:latin typeface="Arial" panose="020B0604020202020204" pitchFamily="34" charset="0"/>
                <a:ea typeface="Lato"/>
                <a:cs typeface="Arial" panose="020B0604020202020204" pitchFamily="34" charset="0"/>
              </a:rPr>
              <a:t> </a:t>
            </a:r>
            <a:r>
              <a:rPr lang="en-US" sz="2400" err="1">
                <a:latin typeface="Arial" panose="020B0604020202020204" pitchFamily="34" charset="0"/>
                <a:ea typeface="Lato"/>
                <a:cs typeface="Arial" panose="020B0604020202020204" pitchFamily="34" charset="0"/>
              </a:rPr>
              <a:t>xử</a:t>
            </a:r>
            <a:r>
              <a:rPr lang="en-US" sz="2400">
                <a:latin typeface="Arial" panose="020B0604020202020204" pitchFamily="34" charset="0"/>
                <a:ea typeface="Lato"/>
                <a:cs typeface="Arial" panose="020B0604020202020204" pitchFamily="34" charset="0"/>
              </a:rPr>
              <a:t> </a:t>
            </a:r>
            <a:r>
              <a:rPr lang="en-US" sz="2400" err="1">
                <a:latin typeface="Arial" panose="020B0604020202020204" pitchFamily="34" charset="0"/>
                <a:ea typeface="Lato"/>
                <a:cs typeface="Arial" panose="020B0604020202020204" pitchFamily="34" charset="0"/>
              </a:rPr>
              <a:t>lý</a:t>
            </a:r>
            <a:r>
              <a:rPr lang="en-US" sz="2400">
                <a:latin typeface="Arial" panose="020B0604020202020204" pitchFamily="34" charset="0"/>
                <a:ea typeface="Lato"/>
                <a:cs typeface="Arial" panose="020B0604020202020204" pitchFamily="34" charset="0"/>
              </a:rPr>
              <a:t> </a:t>
            </a:r>
            <a:r>
              <a:rPr lang="en-US" sz="2400" err="1">
                <a:latin typeface="Arial" panose="020B0604020202020204" pitchFamily="34" charset="0"/>
                <a:ea typeface="Lato"/>
                <a:cs typeface="Arial" panose="020B0604020202020204" pitchFamily="34" charset="0"/>
              </a:rPr>
              <a:t>ảnh</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65520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EA0BE3B-158A-4EDF-80DC-E394A0D1600F}" type="slidenum">
              <a:rPr lang="en-US" smtClean="0">
                <a:latin typeface="Arial" panose="020B0604020202020204" pitchFamily="34" charset="0"/>
                <a:cs typeface="Arial" panose="020B0604020202020204" pitchFamily="34" charset="0"/>
              </a:rPr>
              <a:pPr/>
              <a:t>6</a:t>
            </a:fld>
            <a:endParaRPr lang="en-US">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r>
              <a:rPr lang="en-US">
                <a:latin typeface="Arial" panose="020B0604020202020204" pitchFamily="34" charset="0"/>
                <a:cs typeface="Arial" panose="020B0604020202020204" pitchFamily="34" charset="0"/>
              </a:rPr>
              <a:t>1. TỔNG QUAN VỀ CÁC BỘ LỌC</a:t>
            </a:r>
          </a:p>
        </p:txBody>
      </p:sp>
      <p:pic>
        <p:nvPicPr>
          <p:cNvPr id="5" name="Content Placeholder 4"/>
          <p:cNvPicPr>
            <a:picLocks noGrp="1" noChangeAspect="1"/>
          </p:cNvPicPr>
          <p:nvPr>
            <p:ph sz="quarter" idx="13"/>
          </p:nvPr>
        </p:nvPicPr>
        <p:blipFill>
          <a:blip r:embed="rId2"/>
          <a:stretch>
            <a:fillRect/>
          </a:stretch>
        </p:blipFill>
        <p:spPr>
          <a:xfrm>
            <a:off x="1764548" y="1737467"/>
            <a:ext cx="5614903" cy="2773920"/>
          </a:xfrm>
          <a:prstGeom prst="rect">
            <a:avLst/>
          </a:prstGeom>
        </p:spPr>
      </p:pic>
      <p:sp>
        <p:nvSpPr>
          <p:cNvPr id="6" name="Rectangle 5"/>
          <p:cNvSpPr/>
          <p:nvPr/>
        </p:nvSpPr>
        <p:spPr>
          <a:xfrm>
            <a:off x="742640" y="958334"/>
            <a:ext cx="2954655" cy="369332"/>
          </a:xfrm>
          <a:prstGeom prst="rect">
            <a:avLst/>
          </a:prstGeom>
        </p:spPr>
        <p:txBody>
          <a:bodyPr wrap="none" lIns="91440" tIns="45720" rIns="91440" bIns="45720" anchor="t">
            <a:spAutoFit/>
          </a:bodyPr>
          <a:lstStyle/>
          <a:p>
            <a:pPr marL="342900" indent="-342900">
              <a:buFont typeface="Wingdings" panose="05000000000000000000" pitchFamily="2" charset="2"/>
              <a:buChar char="v"/>
            </a:pPr>
            <a:r>
              <a:rPr lang="en-US" err="1">
                <a:latin typeface="Arial" panose="020B0604020202020204" pitchFamily="34" charset="0"/>
                <a:cs typeface="Arial" panose="020B0604020202020204" pitchFamily="34" charset="0"/>
              </a:rPr>
              <a:t>Tổng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quan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về</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xử</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lý</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ảnh</a:t>
            </a:r>
            <a:endParaRPr lang="en-US">
              <a:latin typeface="Arial" panose="020B0604020202020204" pitchFamily="34" charset="0"/>
              <a:cs typeface="Arial" panose="020B0604020202020204" pitchFamily="34" charset="0"/>
            </a:endParaRPr>
          </a:p>
        </p:txBody>
      </p:sp>
      <p:sp>
        <p:nvSpPr>
          <p:cNvPr id="7" name="Rectangle 6"/>
          <p:cNvSpPr/>
          <p:nvPr/>
        </p:nvSpPr>
        <p:spPr>
          <a:xfrm>
            <a:off x="891152" y="4511387"/>
            <a:ext cx="7555423" cy="1785104"/>
          </a:xfrm>
          <a:prstGeom prst="rect">
            <a:avLst/>
          </a:prstGeom>
        </p:spPr>
        <p:txBody>
          <a:bodyPr wrap="square">
            <a:spAutoFit/>
          </a:bodyPr>
          <a:lstStyle/>
          <a:p>
            <a:pPr marL="285750" indent="-285750" algn="just">
              <a:buFont typeface="Wingdings" panose="05000000000000000000" pitchFamily="2" charset="2"/>
              <a:buChar char="v"/>
            </a:pPr>
            <a:r>
              <a:rPr lang="vi-VN">
                <a:latin typeface="Arial" panose="020B0604020202020204" pitchFamily="34" charset="0"/>
                <a:cs typeface="Arial" panose="020B0604020202020204" pitchFamily="34" charset="0"/>
              </a:rPr>
              <a:t>Xử lý ảnh là quá trình biến đổi từ một ảnh ban đầu sang một ảnh mới với các đặc tính và tuân theo ý muốn của người sử dụng</a:t>
            </a:r>
            <a:r>
              <a:rPr lang="en-US">
                <a:latin typeface="Arial" panose="020B0604020202020204" pitchFamily="34" charset="0"/>
                <a:cs typeface="Arial" panose="020B0604020202020204" pitchFamily="34" charset="0"/>
              </a:rPr>
              <a:t>.</a:t>
            </a:r>
          </a:p>
          <a:p>
            <a:pPr marL="285750" indent="-285750" algn="just">
              <a:buFont typeface="Wingdings" panose="05000000000000000000" pitchFamily="2" charset="2"/>
              <a:buChar char="v"/>
            </a:pPr>
            <a:r>
              <a:rPr lang="vi-VN">
                <a:latin typeface="Arial" panose="020B0604020202020204" pitchFamily="34" charset="0"/>
                <a:cs typeface="Arial" panose="020B0604020202020204" pitchFamily="34" charset="0"/>
              </a:rPr>
              <a:t>Mục đích </a:t>
            </a:r>
            <a:r>
              <a:rPr lang="en-US">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vi-VN">
                <a:latin typeface="Arial" panose="020B0604020202020204" pitchFamily="34" charset="0"/>
                <a:cs typeface="Arial" panose="020B0604020202020204" pitchFamily="34" charset="0"/>
              </a:rPr>
              <a:t>Biến đổi ảnh, làm tăng chất lượng ảnh.</a:t>
            </a:r>
          </a:p>
          <a:p>
            <a:pPr marL="285750" indent="-285750" algn="just">
              <a:buFont typeface="Arial" panose="020B0604020202020204" pitchFamily="34" charset="0"/>
              <a:buChar char="•"/>
            </a:pPr>
            <a:r>
              <a:rPr lang="vi-VN">
                <a:latin typeface="Arial" panose="020B0604020202020204" pitchFamily="34" charset="0"/>
                <a:cs typeface="Arial" panose="020B0604020202020204" pitchFamily="34" charset="0"/>
              </a:rPr>
              <a:t>Tự động nhận dạng, đoán nhận, đánh giá các nội dung của </a:t>
            </a:r>
            <a:r>
              <a:rPr lang="vi-VN" sz="2000">
                <a:latin typeface="Arial" panose="020B0604020202020204" pitchFamily="34" charset="0"/>
                <a:cs typeface="Arial" panose="020B0604020202020204" pitchFamily="34" charset="0"/>
              </a:rPr>
              <a:t>ảnh.</a:t>
            </a:r>
          </a:p>
          <a:p>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29829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EA0BE3B-158A-4EDF-80DC-E394A0D1600F}" type="slidenum">
              <a:rPr lang="en-US" smtClean="0">
                <a:latin typeface="Arial" panose="020B0604020202020204" pitchFamily="34" charset="0"/>
                <a:cs typeface="Arial" panose="020B0604020202020204" pitchFamily="34" charset="0"/>
              </a:rPr>
              <a:pPr/>
              <a:t>7</a:t>
            </a:fld>
            <a:endParaRPr lang="en-US">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r>
              <a:rPr lang="en-US" sz="3200">
                <a:latin typeface="Arial" panose="020B0604020202020204" pitchFamily="34" charset="0"/>
                <a:cs typeface="Arial" panose="020B0604020202020204" pitchFamily="34" charset="0"/>
              </a:rPr>
              <a:t>1.1 </a:t>
            </a:r>
            <a:r>
              <a:rPr lang="en-US" sz="3200" err="1">
                <a:latin typeface="Arial" panose="020B0604020202020204" pitchFamily="34" charset="0"/>
                <a:cs typeface="Arial" panose="020B0604020202020204" pitchFamily="34" charset="0"/>
              </a:rPr>
              <a:t>Nguyên</a:t>
            </a:r>
            <a:r>
              <a:rPr lang="en-US" sz="3200">
                <a:latin typeface="Arial" panose="020B0604020202020204" pitchFamily="34" charset="0"/>
                <a:cs typeface="Arial" panose="020B0604020202020204" pitchFamily="34" charset="0"/>
              </a:rPr>
              <a:t> </a:t>
            </a:r>
            <a:r>
              <a:rPr lang="en-US" sz="3200" err="1">
                <a:latin typeface="Arial" panose="020B0604020202020204" pitchFamily="34" charset="0"/>
                <a:cs typeface="Arial" panose="020B0604020202020204" pitchFamily="34" charset="0"/>
              </a:rPr>
              <a:t>tắc</a:t>
            </a:r>
            <a:r>
              <a:rPr lang="en-US" sz="3200">
                <a:latin typeface="Arial" panose="020B0604020202020204" pitchFamily="34" charset="0"/>
                <a:cs typeface="Arial" panose="020B0604020202020204" pitchFamily="34" charset="0"/>
              </a:rPr>
              <a:t> </a:t>
            </a:r>
            <a:r>
              <a:rPr lang="en-US" sz="3200" err="1">
                <a:latin typeface="Arial" panose="020B0604020202020204" pitchFamily="34" charset="0"/>
                <a:cs typeface="Arial" panose="020B0604020202020204" pitchFamily="34" charset="0"/>
              </a:rPr>
              <a:t>chung</a:t>
            </a:r>
            <a:r>
              <a:rPr lang="en-US" sz="3200">
                <a:latin typeface="Arial" panose="020B0604020202020204" pitchFamily="34" charset="0"/>
                <a:cs typeface="Arial" panose="020B0604020202020204" pitchFamily="34" charset="0"/>
              </a:rPr>
              <a:t> </a:t>
            </a:r>
          </a:p>
        </p:txBody>
      </p:sp>
      <p:sp>
        <p:nvSpPr>
          <p:cNvPr id="4" name="Content Placeholder 3"/>
          <p:cNvSpPr>
            <a:spLocks noGrp="1"/>
          </p:cNvSpPr>
          <p:nvPr>
            <p:ph sz="quarter" idx="13"/>
          </p:nvPr>
        </p:nvSpPr>
        <p:spPr/>
        <p:txBody>
          <a:bodyPr lIns="91440" tIns="45720" rIns="91440" bIns="45720" anchor="t"/>
          <a:lstStyle/>
          <a:p>
            <a:r>
              <a:rPr lang="vi-VN" sz="2000">
                <a:latin typeface="Arial" panose="020B0604020202020204" pitchFamily="34" charset="0"/>
                <a:ea typeface="Lato"/>
                <a:cs typeface="Arial" panose="020B0604020202020204" pitchFamily="34" charset="0"/>
              </a:rPr>
              <a:t>Nguyên tắc chung của các phương pháp lọc là cho ma trận ảnh </a:t>
            </a:r>
            <a:r>
              <a:rPr lang="en-US" sz="2000" err="1">
                <a:latin typeface="Arial" panose="020B0604020202020204" pitchFamily="34" charset="0"/>
                <a:ea typeface="Lato"/>
                <a:cs typeface="Arial" panose="020B0604020202020204" pitchFamily="34" charset="0"/>
              </a:rPr>
              <a:t>tích</a:t>
            </a:r>
            <a:r>
              <a:rPr lang="en-US" sz="2000">
                <a:latin typeface="Arial" panose="020B0604020202020204" pitchFamily="34" charset="0"/>
                <a:ea typeface="Lato"/>
                <a:cs typeface="Arial" panose="020B0604020202020204" pitchFamily="34" charset="0"/>
              </a:rPr>
              <a:t> </a:t>
            </a:r>
            <a:r>
              <a:rPr lang="en-US" sz="2000" err="1">
                <a:latin typeface="Arial" panose="020B0604020202020204" pitchFamily="34" charset="0"/>
                <a:ea typeface="Lato"/>
                <a:cs typeface="Arial" panose="020B0604020202020204" pitchFamily="34" charset="0"/>
              </a:rPr>
              <a:t>chập</a:t>
            </a:r>
            <a:r>
              <a:rPr lang="vi-VN" sz="2000">
                <a:latin typeface="Arial" panose="020B0604020202020204" pitchFamily="34" charset="0"/>
                <a:ea typeface="Lato"/>
                <a:cs typeface="Arial" panose="020B0604020202020204" pitchFamily="34" charset="0"/>
              </a:rPr>
              <a:t> với một ma trận lọc (Kernel).</a:t>
            </a:r>
            <a:r>
              <a:rPr lang="vi-VN">
                <a:latin typeface="Arial" panose="020B0604020202020204" pitchFamily="34" charset="0"/>
                <a:ea typeface="Lato"/>
                <a:cs typeface="Arial" panose="020B0604020202020204" pitchFamily="34" charset="0"/>
              </a:rPr>
              <a:t> </a:t>
            </a:r>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stretch>
            <a:fillRect/>
          </a:stretch>
        </p:blipFill>
        <p:spPr>
          <a:xfrm>
            <a:off x="1138237" y="2060790"/>
            <a:ext cx="6867525" cy="3371850"/>
          </a:xfrm>
          <a:prstGeom prst="rect">
            <a:avLst/>
          </a:prstGeom>
        </p:spPr>
      </p:pic>
    </p:spTree>
    <p:extLst>
      <p:ext uri="{BB962C8B-B14F-4D97-AF65-F5344CB8AC3E}">
        <p14:creationId xmlns:p14="http://schemas.microsoft.com/office/powerpoint/2010/main" val="901138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EA0BE3B-158A-4EDF-80DC-E394A0D1600F}" type="slidenum">
              <a:rPr lang="en-US" smtClean="0">
                <a:latin typeface="Arial" panose="020B0604020202020204" pitchFamily="34" charset="0"/>
                <a:cs typeface="Arial" panose="020B0604020202020204" pitchFamily="34" charset="0"/>
              </a:rPr>
              <a:pPr/>
              <a:t>8</a:t>
            </a:fld>
            <a:endParaRPr lang="en-US">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r>
              <a:rPr lang="en-US">
                <a:latin typeface="Arial" panose="020B0604020202020204" pitchFamily="34" charset="0"/>
                <a:cs typeface="Arial" panose="020B0604020202020204" pitchFamily="34" charset="0"/>
              </a:rPr>
              <a:t>1.2 </a:t>
            </a:r>
            <a:r>
              <a:rPr lang="en-US" err="1">
                <a:latin typeface="Arial" panose="020B0604020202020204" pitchFamily="34" charset="0"/>
                <a:cs typeface="Arial" panose="020B0604020202020204" pitchFamily="34" charset="0"/>
              </a:rPr>
              <a:t>Bộ</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lọc</a:t>
            </a:r>
            <a:r>
              <a:rPr lang="en-US">
                <a:latin typeface="Arial" panose="020B0604020202020204" pitchFamily="34" charset="0"/>
                <a:cs typeface="Arial" panose="020B0604020202020204" pitchFamily="34" charset="0"/>
              </a:rPr>
              <a:t> Sobel (Sobel Filter)</a:t>
            </a:r>
          </a:p>
        </p:txBody>
      </p:sp>
      <mc:AlternateContent xmlns:mc="http://schemas.openxmlformats.org/markup-compatibility/2006">
        <mc:Choice xmlns:a14="http://schemas.microsoft.com/office/drawing/2010/main" Requires="a14">
          <p:sp>
            <p:nvSpPr>
              <p:cNvPr id="4" name="Content Placeholder 3"/>
              <p:cNvSpPr>
                <a:spLocks noGrp="1"/>
              </p:cNvSpPr>
              <p:nvPr>
                <p:ph sz="quarter" idx="13"/>
              </p:nvPr>
            </p:nvSpPr>
            <p:spPr>
              <a:xfrm>
                <a:off x="465621" y="976475"/>
                <a:ext cx="8069630" cy="5204479"/>
              </a:xfrm>
            </p:spPr>
            <p:txBody>
              <a:bodyPr/>
              <a:lstStyle/>
              <a:p>
                <a:pPr algn="just"/>
                <a:r>
                  <a:rPr lang="vi-VN" sz="2000">
                    <a:latin typeface="Arial" panose="020B0604020202020204" pitchFamily="34" charset="0"/>
                    <a:cs typeface="Arial" panose="020B0604020202020204" pitchFamily="34" charset="0"/>
                  </a:rPr>
                  <a:t>Bộ lọc Sobel được sử dụng trong xử lý ảnh và thị giác máy tính chủ yếu với mục đích phát hiện cạnh</a:t>
                </a:r>
                <a:endParaRPr lang="en-US" sz="2000">
                  <a:latin typeface="Arial" panose="020B0604020202020204" pitchFamily="34" charset="0"/>
                  <a:cs typeface="Arial" panose="020B0604020202020204" pitchFamily="34" charset="0"/>
                </a:endParaRPr>
              </a:p>
              <a:p>
                <a:pPr algn="just"/>
                <a:r>
                  <a:rPr lang="en-US" sz="2000" err="1">
                    <a:latin typeface="Arial" panose="020B0604020202020204" pitchFamily="34" charset="0"/>
                    <a:cs typeface="Arial" panose="020B0604020202020204" pitchFamily="34" charset="0"/>
                  </a:rPr>
                  <a:t>Bộ</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lọc</a:t>
                </a:r>
                <a:r>
                  <a:rPr lang="en-US" sz="2000">
                    <a:latin typeface="Arial" panose="020B0604020202020204" pitchFamily="34" charset="0"/>
                    <a:cs typeface="Arial" panose="020B0604020202020204" pitchFamily="34" charset="0"/>
                  </a:rPr>
                  <a:t> Sobel </a:t>
                </a:r>
                <a:r>
                  <a:rPr lang="en-US" sz="2000" err="1">
                    <a:latin typeface="Arial" panose="020B0604020202020204" pitchFamily="34" charset="0"/>
                    <a:cs typeface="Arial" panose="020B0604020202020204" pitchFamily="34" charset="0"/>
                  </a:rPr>
                  <a:t>hoạt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động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với</a:t>
                </a:r>
                <a:r>
                  <a:rPr lang="en-US" sz="2000">
                    <a:latin typeface="Arial" panose="020B0604020202020204" pitchFamily="34" charset="0"/>
                    <a:cs typeface="Arial" panose="020B0604020202020204" pitchFamily="34" charset="0"/>
                  </a:rPr>
                  <a:t> 2 ma </a:t>
                </a:r>
                <a:r>
                  <a:rPr lang="en-US" sz="2000" err="1">
                    <a:latin typeface="Arial" panose="020B0604020202020204" pitchFamily="34" charset="0"/>
                    <a:cs typeface="Arial" panose="020B0604020202020204" pitchFamily="34" charset="0"/>
                  </a:rPr>
                  <a:t>trận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hạt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nhân</a:t>
                </a:r>
                <a:r>
                  <a:rPr lang="en-US" sz="2000">
                    <a:latin typeface="Arial" panose="020B0604020202020204" pitchFamily="34" charset="0"/>
                    <a:cs typeface="Arial" panose="020B0604020202020204" pitchFamily="34" charset="0"/>
                  </a:rPr>
                  <a:t> (kernel), </a:t>
                </a:r>
                <a:r>
                  <a:rPr lang="en-US" sz="2000" err="1">
                    <a:latin typeface="Arial" panose="020B0604020202020204" pitchFamily="34" charset="0"/>
                    <a:cs typeface="Arial" panose="020B0604020202020204" pitchFamily="34" charset="0"/>
                  </a:rPr>
                  <a:t>một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cho</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các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thay</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đổi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theo</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chiều</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ngang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và</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một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cho</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các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thay</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đổi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theo</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chiều</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dọc</a:t>
                </a:r>
                <a:endParaRPr lang="en-US" sz="2000">
                  <a:latin typeface="Arial" panose="020B0604020202020204" pitchFamily="34" charset="0"/>
                  <a:cs typeface="Arial" panose="020B0604020202020204" pitchFamily="34" charset="0"/>
                </a:endParaRPr>
              </a:p>
              <a:p>
                <a:endParaRPr lang="en-US" sz="2000">
                  <a:latin typeface="Arial" panose="020B0604020202020204" pitchFamily="34" charset="0"/>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𝑥</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2</m:t>
                                </m:r>
                              </m:e>
                              <m:e>
                                <m:r>
                                  <a:rPr lang="en-US" b="0" i="1" smtClean="0">
                                    <a:latin typeface="Cambria Math" panose="02040503050406030204" pitchFamily="18" charset="0"/>
                                  </a:rPr>
                                  <m:t>0</m:t>
                                </m:r>
                              </m:e>
                              <m:e>
                                <m:r>
                                  <a:rPr lang="en-US" b="0" i="1" smtClean="0">
                                    <a:latin typeface="Cambria Math" panose="02040503050406030204" pitchFamily="18" charset="0"/>
                                  </a:rPr>
                                  <m:t>−2</m:t>
                                </m:r>
                              </m:e>
                            </m:mr>
                            <m:mr>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oMath>
                  </m:oMathPara>
                </a14:m>
                <a:endParaRPr lang="en-US">
                  <a:latin typeface="Arial" panose="020B0604020202020204" pitchFamily="34" charset="0"/>
                  <a:cs typeface="Arial" panose="020B0604020202020204" pitchFamily="34" charset="0"/>
                </a:endParaRPr>
              </a:p>
              <a:p>
                <a:pPr marL="0" indent="0">
                  <a:buNone/>
                </a:pPr>
                <a:endParaRPr lang="en-US">
                  <a:latin typeface="Arial" panose="020B0604020202020204" pitchFamily="34" charset="0"/>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𝑦</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1</m:t>
                                </m:r>
                              </m:e>
                              <m:e>
                                <m:r>
                                  <a:rPr lang="en-US" b="0" i="1" smtClean="0">
                                    <a:latin typeface="Cambria Math" panose="02040503050406030204" pitchFamily="18" charset="0"/>
                                  </a:rPr>
                                  <m:t>−2</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1</m:t>
                                </m:r>
                              </m:e>
                              <m:e>
                                <m:r>
                                  <a:rPr lang="en-US" b="0" i="1" smtClean="0">
                                    <a:latin typeface="Cambria Math" panose="02040503050406030204" pitchFamily="18" charset="0"/>
                                  </a:rPr>
                                  <m:t>2</m:t>
                                </m:r>
                              </m:e>
                              <m:e>
                                <m:r>
                                  <a:rPr lang="en-US" b="0" i="1" smtClean="0">
                                    <a:latin typeface="Cambria Math" panose="02040503050406030204" pitchFamily="18" charset="0"/>
                                  </a:rPr>
                                  <m:t>1</m:t>
                                </m:r>
                              </m:e>
                            </m:mr>
                          </m:m>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oMath>
                  </m:oMathPara>
                </a14:m>
                <a:endParaRPr lang="en-US">
                  <a:latin typeface="Arial" panose="020B0604020202020204" pitchFamily="34" charset="0"/>
                  <a:cs typeface="Arial" panose="020B0604020202020204" pitchFamily="34" charset="0"/>
                </a:endParaRPr>
              </a:p>
              <a:p>
                <a:pPr marL="0" indent="0">
                  <a:buNone/>
                </a:pPr>
                <a:r>
                  <a:rPr lang="en-US" sz="2000">
                    <a:latin typeface="Arial" panose="020B0604020202020204" pitchFamily="34" charset="0"/>
                    <a:cs typeface="Arial" panose="020B0604020202020204" pitchFamily="34" charset="0"/>
                  </a:rPr>
                  <a:t>A: </a:t>
                </a:r>
                <a:r>
                  <a:rPr lang="en-US" sz="2000" err="1">
                    <a:latin typeface="Arial" panose="020B0604020202020204" pitchFamily="34" charset="0"/>
                    <a:cs typeface="Arial" panose="020B0604020202020204" pitchFamily="34" charset="0"/>
                  </a:rPr>
                  <a:t>Ảnh</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đầu</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vào</a:t>
                </a:r>
                <a:r>
                  <a:rPr lang="en-US" sz="2000">
                    <a:latin typeface="Arial" panose="020B0604020202020204" pitchFamily="34" charset="0"/>
                    <a:cs typeface="Arial" panose="020B0604020202020204" pitchFamily="34" charset="0"/>
                  </a:rPr>
                  <a:t> </a:t>
                </a:r>
              </a:p>
            </p:txBody>
          </p:sp>
        </mc:Choice>
        <mc:Fallback>
          <p:sp>
            <p:nvSpPr>
              <p:cNvPr id="4" name="Content Placeholder 3"/>
              <p:cNvSpPr>
                <a:spLocks noGrp="1" noRot="1" noChangeAspect="1" noMove="1" noResize="1" noEditPoints="1" noAdjustHandles="1" noChangeArrowheads="1" noChangeShapeType="1" noTextEdit="1"/>
              </p:cNvSpPr>
              <p:nvPr>
                <p:ph sz="quarter" idx="13"/>
              </p:nvPr>
            </p:nvSpPr>
            <p:spPr>
              <a:xfrm>
                <a:off x="465621" y="976475"/>
                <a:ext cx="8069630" cy="5204479"/>
              </a:xfrm>
              <a:blipFill>
                <a:blip r:embed="rId2"/>
                <a:stretch>
                  <a:fillRect l="-755" t="-1054" r="-831"/>
                </a:stretch>
              </a:blipFill>
            </p:spPr>
            <p:txBody>
              <a:bodyPr/>
              <a:lstStyle/>
              <a:p>
                <a:r>
                  <a:rPr lang="en-US">
                    <a:noFill/>
                  </a:rPr>
                  <a:t> </a:t>
                </a:r>
              </a:p>
            </p:txBody>
          </p:sp>
        </mc:Fallback>
      </mc:AlternateContent>
    </p:spTree>
    <p:extLst>
      <p:ext uri="{BB962C8B-B14F-4D97-AF65-F5344CB8AC3E}">
        <p14:creationId xmlns:p14="http://schemas.microsoft.com/office/powerpoint/2010/main" val="3002593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EA0BE3B-158A-4EDF-80DC-E394A0D1600F}" type="slidenum">
              <a:rPr lang="en-US" smtClean="0">
                <a:latin typeface="Arial" panose="020B0604020202020204" pitchFamily="34" charset="0"/>
                <a:cs typeface="Arial" panose="020B0604020202020204" pitchFamily="34" charset="0"/>
              </a:rPr>
              <a:pPr/>
              <a:t>9</a:t>
            </a:fld>
            <a:endParaRPr lang="en-US">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r>
              <a:rPr lang="en-US">
                <a:latin typeface="Arial" panose="020B0604020202020204" pitchFamily="34" charset="0"/>
                <a:cs typeface="Arial" panose="020B0604020202020204" pitchFamily="34" charset="0"/>
              </a:rPr>
              <a:t>1.2 </a:t>
            </a:r>
            <a:r>
              <a:rPr lang="en-US" err="1">
                <a:latin typeface="Arial" panose="020B0604020202020204" pitchFamily="34" charset="0"/>
                <a:cs typeface="Arial" panose="020B0604020202020204" pitchFamily="34" charset="0"/>
              </a:rPr>
              <a:t>Bộ</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lọc</a:t>
            </a:r>
            <a:r>
              <a:rPr lang="en-US">
                <a:latin typeface="Arial" panose="020B0604020202020204" pitchFamily="34" charset="0"/>
                <a:cs typeface="Arial" panose="020B0604020202020204" pitchFamily="34" charset="0"/>
              </a:rPr>
              <a:t> Sobel (Sobel Filter)</a:t>
            </a:r>
          </a:p>
        </p:txBody>
      </p:sp>
      <mc:AlternateContent xmlns:mc="http://schemas.openxmlformats.org/markup-compatibility/2006">
        <mc:Choice xmlns:a14="http://schemas.microsoft.com/office/drawing/2010/main" Requires="a14">
          <p:sp>
            <p:nvSpPr>
              <p:cNvPr id="4" name="Content Placeholder 3"/>
              <p:cNvSpPr>
                <a:spLocks noGrp="1"/>
              </p:cNvSpPr>
              <p:nvPr>
                <p:ph sz="quarter" idx="13"/>
              </p:nvPr>
            </p:nvSpPr>
            <p:spPr>
              <a:xfrm>
                <a:off x="629134" y="841247"/>
                <a:ext cx="7939342" cy="5303393"/>
              </a:xfrm>
            </p:spPr>
            <p:txBody>
              <a:bodyPr/>
              <a:lstStyle/>
              <a:p>
                <a:r>
                  <a:rPr lang="en-US" sz="2000">
                    <a:latin typeface="Arial" panose="020B0604020202020204" pitchFamily="34" charset="0"/>
                    <a:cs typeface="Arial" panose="020B0604020202020204" pitchFamily="34" charset="0"/>
                  </a:rPr>
                  <a:t>Tính Gradient</a:t>
                </a:r>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m:t>
                      </m:r>
                      <m:rad>
                        <m:radPr>
                          <m:degHide m:val="on"/>
                          <m:ctrlPr>
                            <a:rPr lang="en-US" sz="2000" b="0" i="1" smtClean="0">
                              <a:latin typeface="Cambria Math" panose="02040503050406030204" pitchFamily="18" charset="0"/>
                            </a:rPr>
                          </m:ctrlPr>
                        </m:radPr>
                        <m:deg/>
                        <m:e>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𝑥</m:t>
                                  </m:r>
                                </m:sub>
                              </m:sSub>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𝑦</m:t>
                                  </m:r>
                                </m:sub>
                              </m:sSub>
                            </m:e>
                          </m:d>
                        </m:e>
                      </m:rad>
                    </m:oMath>
                  </m:oMathPara>
                </a14:m>
                <a:endParaRPr lang="en-US" sz="2000">
                  <a:latin typeface="Arial" panose="020B0604020202020204" pitchFamily="34" charset="0"/>
                  <a:cs typeface="Arial" panose="020B0604020202020204" pitchFamily="34" charset="0"/>
                </a:endParaRPr>
              </a:p>
              <a:p>
                <a:r>
                  <a:rPr lang="vi-VN" sz="2000">
                    <a:latin typeface="Arial" panose="020B0604020202020204" pitchFamily="34" charset="0"/>
                    <a:cs typeface="Arial" panose="020B0604020202020204" pitchFamily="34" charset="0"/>
                  </a:rPr>
                  <a:t>Hướng của gradient</a:t>
                </a:r>
                <a:r>
                  <a:rPr lang="en-US" sz="2000">
                    <a:latin typeface="Arial" panose="020B0604020202020204" pitchFamily="34" charset="0"/>
                    <a:cs typeface="Arial" panose="020B0604020202020204" pitchFamily="34" charset="0"/>
                  </a:rPr>
                  <a:t>:</a:t>
                </a:r>
              </a:p>
              <a:p>
                <a:pPr marL="0" indent="0">
                  <a:buNone/>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𝑎𝑟𝑐𝑡𝑎𝑛</m:t>
                      </m:r>
                      <m:d>
                        <m:dPr>
                          <m:ctrlPr>
                            <a:rPr lang="en-US" sz="2000" b="0" i="1" smtClean="0">
                              <a:latin typeface="Cambria Math" panose="02040503050406030204" pitchFamily="18" charset="0"/>
                              <a:ea typeface="Cambria Math" panose="02040503050406030204" pitchFamily="18" charset="0"/>
                            </a:rPr>
                          </m:ctrlPr>
                        </m:dPr>
                        <m:e>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𝐺</m:t>
                                  </m:r>
                                </m:e>
                                <m:sub>
                                  <m:r>
                                    <a:rPr lang="en-US" sz="2000" b="0" i="1" smtClean="0">
                                      <a:latin typeface="Cambria Math" panose="02040503050406030204" pitchFamily="18" charset="0"/>
                                      <a:ea typeface="Cambria Math" panose="02040503050406030204" pitchFamily="18" charset="0"/>
                                    </a:rPr>
                                    <m:t>𝑦</m:t>
                                  </m:r>
                                </m:sub>
                              </m:sSub>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𝐺</m:t>
                                  </m:r>
                                </m:e>
                                <m:sub>
                                  <m:r>
                                    <a:rPr lang="en-US" sz="2000" b="0" i="1" smtClean="0">
                                      <a:latin typeface="Cambria Math" panose="02040503050406030204" pitchFamily="18" charset="0"/>
                                      <a:ea typeface="Cambria Math" panose="02040503050406030204" pitchFamily="18" charset="0"/>
                                    </a:rPr>
                                    <m:t>𝑥</m:t>
                                  </m:r>
                                </m:sub>
                              </m:sSub>
                            </m:den>
                          </m:f>
                        </m:e>
                      </m:d>
                    </m:oMath>
                  </m:oMathPara>
                </a14:m>
                <a:endParaRPr lang="en-US" sz="2000">
                  <a:latin typeface="Arial" panose="020B0604020202020204" pitchFamily="34" charset="0"/>
                  <a:cs typeface="Arial" panose="020B0604020202020204" pitchFamily="34" charset="0"/>
                </a:endParaRPr>
              </a:p>
              <a:p>
                <a:pPr marL="0" indent="0">
                  <a:buNone/>
                </a:pPr>
                <a:endParaRPr lang="en-US" sz="2400">
                  <a:latin typeface="Arial" panose="020B0604020202020204" pitchFamily="34" charset="0"/>
                  <a:cs typeface="Arial" panose="020B0604020202020204" pitchFamily="34" charset="0"/>
                </a:endParaRPr>
              </a:p>
              <a:p>
                <a:pPr marL="0" indent="0">
                  <a:buNone/>
                </a:pPr>
                <a:r>
                  <a:rPr lang="vi-VN" sz="2000">
                    <a:latin typeface="Arial" panose="020B0604020202020204" pitchFamily="34" charset="0"/>
                    <a:cs typeface="Arial" panose="020B0604020202020204" pitchFamily="34" charset="0"/>
                  </a:rPr>
                  <a:t>Thuật toán Sobel :</a:t>
                </a:r>
              </a:p>
              <a:p>
                <a:r>
                  <a:rPr lang="vi-VN" sz="2000">
                    <a:latin typeface="Arial" panose="020B0604020202020204" pitchFamily="34" charset="0"/>
                    <a:cs typeface="Arial" panose="020B0604020202020204" pitchFamily="34" charset="0"/>
                  </a:rPr>
                  <a:t>Chuyển hình ảnh thành thang độ xám</a:t>
                </a:r>
              </a:p>
              <a:p>
                <a:r>
                  <a:rPr lang="vi-VN" sz="2000">
                    <a:latin typeface="Arial" panose="020B0604020202020204" pitchFamily="34" charset="0"/>
                    <a:cs typeface="Arial" panose="020B0604020202020204" pitchFamily="34" charset="0"/>
                  </a:rPr>
                  <a:t>Chuyển đổi hình ảnh màu xám với bộ lọc Sobel-x</a:t>
                </a:r>
              </a:p>
              <a:p>
                <a:r>
                  <a:rPr lang="vi-VN" sz="2000">
                    <a:latin typeface="Arial" panose="020B0604020202020204" pitchFamily="34" charset="0"/>
                    <a:cs typeface="Arial" panose="020B0604020202020204" pitchFamily="34" charset="0"/>
                  </a:rPr>
                  <a:t>Chuyển đổi hình ảnh màu xám với bộ lọc Sobel-y</a:t>
                </a:r>
              </a:p>
              <a:p>
                <a:r>
                  <a:rPr lang="vi-VN" sz="2000">
                    <a:latin typeface="Arial" panose="020B0604020202020204" pitchFamily="34" charset="0"/>
                    <a:cs typeface="Arial" panose="020B0604020202020204" pitchFamily="34" charset="0"/>
                  </a:rPr>
                  <a:t>Tính toán độ lớn và hướng của gradient</a:t>
                </a:r>
              </a:p>
              <a:p>
                <a:pPr marL="0" indent="0">
                  <a:buNone/>
                </a:pPr>
                <a:endParaRPr lang="en-US" sz="2400">
                  <a:latin typeface="Arial" panose="020B0604020202020204" pitchFamily="34" charset="0"/>
                  <a:cs typeface="Arial" panose="020B0604020202020204" pitchFamily="34" charset="0"/>
                </a:endParaRPr>
              </a:p>
              <a:p>
                <a:pPr marL="0" indent="0">
                  <a:buNone/>
                </a:pPr>
                <a:endParaRPr lang="en-US" sz="2400">
                  <a:latin typeface="Arial" panose="020B0604020202020204" pitchFamily="34" charset="0"/>
                  <a:cs typeface="Arial" panose="020B0604020202020204" pitchFamily="34" charset="0"/>
                </a:endParaRPr>
              </a:p>
              <a:p>
                <a:pPr marL="0" indent="0">
                  <a:buNone/>
                </a:pPr>
                <a:endParaRPr lang="en-US" sz="2400">
                  <a:latin typeface="Arial" panose="020B0604020202020204" pitchFamily="34" charset="0"/>
                  <a:cs typeface="Arial" panose="020B0604020202020204" pitchFamily="34" charset="0"/>
                </a:endParaRPr>
              </a:p>
              <a:p>
                <a:pPr marL="0" indent="0">
                  <a:buNone/>
                </a:pPr>
                <a:endParaRPr lang="en-US" sz="2400">
                  <a:latin typeface="Arial" panose="020B0604020202020204" pitchFamily="34" charset="0"/>
                  <a:cs typeface="Arial" panose="020B0604020202020204" pitchFamily="34" charset="0"/>
                </a:endParaRPr>
              </a:p>
              <a:p>
                <a:pPr marL="0" indent="0">
                  <a:buNone/>
                </a:pPr>
                <a:endParaRPr lang="en-US" sz="2400">
                  <a:latin typeface="Arial" panose="020B0604020202020204" pitchFamily="34" charset="0"/>
                  <a:cs typeface="Arial" panose="020B0604020202020204" pitchFamily="34" charset="0"/>
                </a:endParaRPr>
              </a:p>
            </p:txBody>
          </p:sp>
        </mc:Choice>
        <mc:Fallback>
          <p:sp>
            <p:nvSpPr>
              <p:cNvPr id="4" name="Content Placeholder 3"/>
              <p:cNvSpPr>
                <a:spLocks noGrp="1" noRot="1" noChangeAspect="1" noMove="1" noResize="1" noEditPoints="1" noAdjustHandles="1" noChangeArrowheads="1" noChangeShapeType="1" noTextEdit="1"/>
              </p:cNvSpPr>
              <p:nvPr>
                <p:ph sz="quarter" idx="13"/>
              </p:nvPr>
            </p:nvSpPr>
            <p:spPr>
              <a:xfrm>
                <a:off x="629134" y="841247"/>
                <a:ext cx="7939342" cy="5303393"/>
              </a:xfrm>
              <a:blipFill>
                <a:blip r:embed="rId2"/>
                <a:stretch>
                  <a:fillRect l="-767" t="-1034"/>
                </a:stretch>
              </a:blipFill>
            </p:spPr>
            <p:txBody>
              <a:bodyPr/>
              <a:lstStyle/>
              <a:p>
                <a:r>
                  <a:rPr lang="en-US">
                    <a:noFill/>
                  </a:rPr>
                  <a:t> </a:t>
                </a:r>
              </a:p>
            </p:txBody>
          </p:sp>
        </mc:Fallback>
      </mc:AlternateContent>
    </p:spTree>
    <p:extLst>
      <p:ext uri="{BB962C8B-B14F-4D97-AF65-F5344CB8AC3E}">
        <p14:creationId xmlns:p14="http://schemas.microsoft.com/office/powerpoint/2010/main" val="4223910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5bc9fc12-b010-4747-97c3-b550cf1e244c" xsi:nil="true"/>
    <lcf76f155ced4ddcb4097134ff3c332f xmlns="1024d7ce-4167-44fb-911a-61222b296dc6">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AA479638A05C0439C2A93B0878D1294" ma:contentTypeVersion="8" ma:contentTypeDescription="Create a new document." ma:contentTypeScope="" ma:versionID="b823f609b8fa763d2b996ef838a18adb">
  <xsd:schema xmlns:xsd="http://www.w3.org/2001/XMLSchema" xmlns:xs="http://www.w3.org/2001/XMLSchema" xmlns:p="http://schemas.microsoft.com/office/2006/metadata/properties" xmlns:ns2="1024d7ce-4167-44fb-911a-61222b296dc6" xmlns:ns3="5bc9fc12-b010-4747-97c3-b550cf1e244c" targetNamespace="http://schemas.microsoft.com/office/2006/metadata/properties" ma:root="true" ma:fieldsID="cf8efa9a9e404528a00fd0197cc1ac46" ns2:_="" ns3:_="">
    <xsd:import namespace="1024d7ce-4167-44fb-911a-61222b296dc6"/>
    <xsd:import namespace="5bc9fc12-b010-4747-97c3-b550cf1e244c"/>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024d7ce-4167-44fb-911a-61222b296dc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546fe6cf-c6c6-432e-bc3b-e1a865b2857d"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bc9fc12-b010-4747-97c3-b550cf1e244c"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41ab1ade-ce96-46c1-87ea-72c76c143c27}" ma:internalName="TaxCatchAll" ma:showField="CatchAllData" ma:web="5bc9fc12-b010-4747-97c3-b550cf1e244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E2D5D3D-686E-4A7B-89A8-2CB86C121B58}">
  <ds:schemaRefs>
    <ds:schemaRef ds:uri="1024d7ce-4167-44fb-911a-61222b296dc6"/>
    <ds:schemaRef ds:uri="5bc9fc12-b010-4747-97c3-b550cf1e244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2ED9743C-DF14-41E1-8CFC-CA5A5E537F64}">
  <ds:schemaRefs>
    <ds:schemaRef ds:uri="http://schemas.microsoft.com/sharepoint/v3/contenttype/forms"/>
  </ds:schemaRefs>
</ds:datastoreItem>
</file>

<file path=customXml/itemProps3.xml><?xml version="1.0" encoding="utf-8"?>
<ds:datastoreItem xmlns:ds="http://schemas.openxmlformats.org/officeDocument/2006/customXml" ds:itemID="{D6FDF9B9-4E81-4221-8B75-55C07D4EEA86}">
  <ds:schemaRefs>
    <ds:schemaRef ds:uri="1024d7ce-4167-44fb-911a-61222b296dc6"/>
    <ds:schemaRef ds:uri="5bc9fc12-b010-4747-97c3-b550cf1e244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On-screen Show (4:3)</PresentationFormat>
  <Slides>25</Slides>
  <Notes>0</Notes>
  <HiddenSlides>0</HiddenSlide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PowerPoint Presentation</vt:lpstr>
      <vt:lpstr>PowerPoint Presentation</vt:lpstr>
      <vt:lpstr>Phân công công việc</vt:lpstr>
      <vt:lpstr>Nội dung báo cáo </vt:lpstr>
      <vt:lpstr>Lý do chọn đề tài </vt:lpstr>
      <vt:lpstr>1. TỔNG QUAN VỀ CÁC BỘ LỌC</vt:lpstr>
      <vt:lpstr>1.1 Nguyên tắc chung </vt:lpstr>
      <vt:lpstr>1.2 Bộ lọc Sobel (Sobel Filter)</vt:lpstr>
      <vt:lpstr>1.2 Bộ lọc Sobel (Sobel Filter)</vt:lpstr>
      <vt:lpstr>1.2 Bộ lọc Sobel (Sobel Filter)</vt:lpstr>
      <vt:lpstr>1.2 Bộ lọc Sobel (Sobel Filter)</vt:lpstr>
      <vt:lpstr>1.3 Bộ lọc Gaussian (Gaussian Filter)</vt:lpstr>
      <vt:lpstr>1.3 Bộ lọc Gaussian (Gaussian Filter)</vt:lpstr>
      <vt:lpstr>1.4 Bộ lọc trung vị (Median Filter)</vt:lpstr>
      <vt:lpstr>1.4 Bộ lọc trung vị (Median Filter)</vt:lpstr>
      <vt:lpstr>1.5 Bộ lọc trung bình (Mean Filter)</vt:lpstr>
      <vt:lpstr>1.5 Bộ lọc trung bình (Mean Filter)</vt:lpstr>
      <vt:lpstr>1.6 Bộ lọc Laplacian (Laplacian Filter)</vt:lpstr>
      <vt:lpstr> 3. Kết quả &amp; Đánh giá </vt:lpstr>
      <vt:lpstr> 3. Kết quả &amp; Đánh giá </vt:lpstr>
      <vt:lpstr> 3. Kết quả &amp; Đánh giá </vt:lpstr>
      <vt:lpstr> 3. Kết quả &amp; Đánh giá </vt:lpstr>
      <vt:lpstr> 3. Kết quả &amp; Đánh giá </vt:lpstr>
      <vt:lpstr> 3. Kết quả &amp; Đánh giá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revision>1</cp:revision>
  <dcterms:created xsi:type="dcterms:W3CDTF">2021-05-28T04:32:29Z</dcterms:created>
  <dcterms:modified xsi:type="dcterms:W3CDTF">2022-07-23T07:47:26Z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0x0101009AA479638A05C0439C2A93B0878D1294</vt:lpwstr>
  </property>
</Properties>
</file>